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256" r:id="rId2"/>
    <p:sldId id="257" r:id="rId3"/>
    <p:sldId id="258" r:id="rId4"/>
    <p:sldId id="287" r:id="rId5"/>
    <p:sldId id="274" r:id="rId6"/>
    <p:sldId id="260" r:id="rId7"/>
    <p:sldId id="261" r:id="rId8"/>
    <p:sldId id="298" r:id="rId9"/>
    <p:sldId id="289" r:id="rId10"/>
    <p:sldId id="409" r:id="rId11"/>
    <p:sldId id="453" r:id="rId12"/>
    <p:sldId id="454" r:id="rId13"/>
    <p:sldId id="302" r:id="rId14"/>
    <p:sldId id="299" r:id="rId15"/>
    <p:sldId id="300" r:id="rId16"/>
    <p:sldId id="455" r:id="rId17"/>
    <p:sldId id="288" r:id="rId18"/>
    <p:sldId id="297" r:id="rId19"/>
    <p:sldId id="276" r:id="rId20"/>
    <p:sldId id="284" r:id="rId21"/>
    <p:sldId id="285" r:id="rId22"/>
    <p:sldId id="456" r:id="rId23"/>
    <p:sldId id="278" r:id="rId24"/>
    <p:sldId id="286" r:id="rId25"/>
    <p:sldId id="277" r:id="rId26"/>
    <p:sldId id="457" r:id="rId27"/>
    <p:sldId id="280" r:id="rId28"/>
    <p:sldId id="283" r:id="rId29"/>
    <p:sldId id="281" r:id="rId30"/>
    <p:sldId id="259" r:id="rId31"/>
    <p:sldId id="292" r:id="rId32"/>
    <p:sldId id="263" r:id="rId33"/>
    <p:sldId id="293" r:id="rId34"/>
    <p:sldId id="264" r:id="rId35"/>
    <p:sldId id="303" r:id="rId36"/>
    <p:sldId id="411" r:id="rId37"/>
    <p:sldId id="445" r:id="rId38"/>
    <p:sldId id="450" r:id="rId39"/>
    <p:sldId id="448" r:id="rId40"/>
    <p:sldId id="290" r:id="rId41"/>
    <p:sldId id="269"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E00"/>
    <a:srgbClr val="0523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039"/>
    <p:restoredTop sz="96327" autoAdjust="0"/>
  </p:normalViewPr>
  <p:slideViewPr>
    <p:cSldViewPr snapToGrid="0" snapToObjects="1">
      <p:cViewPr varScale="1">
        <p:scale>
          <a:sx n="168" d="100"/>
          <a:sy n="168" d="100"/>
        </p:scale>
        <p:origin x="3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png"/></Relationships>
</file>

<file path=ppt/diagrams/_rels/data2.xml.rels><?xml version="1.0" encoding="UTF-8" standalone="yes"?>
<Relationships xmlns="http://schemas.openxmlformats.org/package/2006/relationships"><Relationship Id="rId1"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image" Target="../media/image4.JPG"/><Relationship Id="rId4" Type="http://schemas.openxmlformats.org/officeDocument/2006/relationships/image" Target="../media/image7.png"/></Relationships>
</file>

<file path=ppt/diagrams/_rels/drawing2.xml.rels><?xml version="1.0" encoding="UTF-8" standalone="yes"?>
<Relationships xmlns="http://schemas.openxmlformats.org/package/2006/relationships"><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AEF6D8-276B-F84A-BE19-F8362338AC59}" type="doc">
      <dgm:prSet loTypeId="urn:microsoft.com/office/officeart/2005/8/layout/vList3" loCatId="list" qsTypeId="urn:microsoft.com/office/officeart/2005/8/quickstyle/simple1" qsCatId="simple" csTypeId="urn:microsoft.com/office/officeart/2005/8/colors/colorful1" csCatId="colorful" phldr="1"/>
      <dgm:spPr/>
      <dgm:t>
        <a:bodyPr/>
        <a:lstStyle/>
        <a:p>
          <a:endParaRPr lang="en-GB"/>
        </a:p>
      </dgm:t>
    </dgm:pt>
    <dgm:pt modelId="{9D68785A-6BBA-B240-BC6E-8B00561E9AA7}">
      <dgm:prSet/>
      <dgm:spPr/>
      <dgm:t>
        <a:bodyPr/>
        <a:lstStyle/>
        <a:p>
          <a:r>
            <a:rPr lang="en-US" dirty="0">
              <a:latin typeface="Calibri" panose="020F0502020204030204" pitchFamily="34" charset="0"/>
              <a:cs typeface="Calibri" panose="020F0502020204030204" pitchFamily="34" charset="0"/>
            </a:rPr>
            <a:t>12110019 - Mahesh G</a:t>
          </a:r>
        </a:p>
        <a:p>
          <a:r>
            <a:rPr lang="en-US" dirty="0">
              <a:latin typeface="Calibri" panose="020F0502020204030204" pitchFamily="34" charset="0"/>
              <a:cs typeface="Calibri" panose="020F0502020204030204" pitchFamily="34" charset="0"/>
            </a:rPr>
            <a:t>9+ years in Banking &amp; E-Commerce Analytics, Analytics Lead at Amazon</a:t>
          </a:r>
          <a:endParaRPr lang="en-IN" dirty="0">
            <a:latin typeface="Calibri" panose="020F0502020204030204" pitchFamily="34" charset="0"/>
            <a:cs typeface="Calibri" panose="020F0502020204030204" pitchFamily="34" charset="0"/>
          </a:endParaRPr>
        </a:p>
      </dgm:t>
    </dgm:pt>
    <dgm:pt modelId="{364AAD06-DB52-C941-A6BB-633C95F7DCBA}" type="parTrans" cxnId="{B06A95A2-CC97-704B-8069-D6A11DDAA433}">
      <dgm:prSet/>
      <dgm:spPr/>
      <dgm:t>
        <a:bodyPr/>
        <a:lstStyle/>
        <a:p>
          <a:endParaRPr lang="en-GB"/>
        </a:p>
      </dgm:t>
    </dgm:pt>
    <dgm:pt modelId="{F5BB3C46-8DF3-C545-ADAE-551F39706241}" type="sibTrans" cxnId="{B06A95A2-CC97-704B-8069-D6A11DDAA433}">
      <dgm:prSet/>
      <dgm:spPr/>
      <dgm:t>
        <a:bodyPr/>
        <a:lstStyle/>
        <a:p>
          <a:endParaRPr lang="en-GB"/>
        </a:p>
      </dgm:t>
    </dgm:pt>
    <dgm:pt modelId="{87951E38-C3E2-4840-8310-4AA24DBCE32F}">
      <dgm:prSet/>
      <dgm:spPr/>
      <dgm:t>
        <a:bodyPr/>
        <a:lstStyle/>
        <a:p>
          <a:r>
            <a:rPr lang="en-US" dirty="0">
              <a:latin typeface="Calibri" panose="020F0502020204030204" pitchFamily="34" charset="0"/>
              <a:cs typeface="Calibri" panose="020F0502020204030204" pitchFamily="34" charset="0"/>
            </a:rPr>
            <a:t>12110013</a:t>
          </a:r>
          <a:r>
            <a:rPr lang="en-US" dirty="0"/>
            <a:t> – Niharika Miriyala</a:t>
          </a:r>
        </a:p>
        <a:p>
          <a:r>
            <a:rPr lang="en-US" dirty="0"/>
            <a:t>3 years in Finance, worked as Senior Audit Associate at Deloitte</a:t>
          </a:r>
          <a:endParaRPr lang="en-IN" dirty="0"/>
        </a:p>
      </dgm:t>
    </dgm:pt>
    <dgm:pt modelId="{5DAFBA00-D65A-E84F-BDD6-FB6CDE0FE355}" type="parTrans" cxnId="{39B9E7B0-F99E-2045-96AF-922B205E7193}">
      <dgm:prSet/>
      <dgm:spPr/>
      <dgm:t>
        <a:bodyPr/>
        <a:lstStyle/>
        <a:p>
          <a:endParaRPr lang="en-GB"/>
        </a:p>
      </dgm:t>
    </dgm:pt>
    <dgm:pt modelId="{CEF78B65-11B3-8C43-8B87-0664AE87E7DB}" type="sibTrans" cxnId="{39B9E7B0-F99E-2045-96AF-922B205E7193}">
      <dgm:prSet/>
      <dgm:spPr/>
      <dgm:t>
        <a:bodyPr/>
        <a:lstStyle/>
        <a:p>
          <a:endParaRPr lang="en-GB"/>
        </a:p>
      </dgm:t>
    </dgm:pt>
    <dgm:pt modelId="{DA62A384-B80B-AE4F-B6E2-D7CE42A2F1A3}">
      <dgm:prSet custT="1"/>
      <dgm:spPr/>
      <dgm:t>
        <a:bodyPr/>
        <a:lstStyle/>
        <a:p>
          <a:r>
            <a:rPr lang="en-US" sz="1700" dirty="0">
              <a:latin typeface="Calibri" panose="020F0502020204030204" pitchFamily="34" charset="0"/>
              <a:cs typeface="Calibri" panose="020F0502020204030204" pitchFamily="34" charset="0"/>
            </a:rPr>
            <a:t>12110071 – Sidhartha Reddy</a:t>
          </a:r>
        </a:p>
        <a:p>
          <a:r>
            <a:rPr lang="en-US" sz="1700" dirty="0">
              <a:latin typeface="Calibri" panose="020F0502020204030204" pitchFamily="34" charset="0"/>
              <a:cs typeface="Calibri" panose="020F0502020204030204" pitchFamily="34" charset="0"/>
            </a:rPr>
            <a:t>15 years in HR Strategy &amp; Analytics, </a:t>
          </a:r>
        </a:p>
        <a:p>
          <a:r>
            <a:rPr lang="en-US" sz="1700" dirty="0">
              <a:latin typeface="Calibri" panose="020F0502020204030204" pitchFamily="34" charset="0"/>
              <a:cs typeface="Calibri" panose="020F0502020204030204" pitchFamily="34" charset="0"/>
            </a:rPr>
            <a:t>Dr Reddy’s </a:t>
          </a:r>
          <a:endParaRPr lang="en-IN" sz="1700" dirty="0">
            <a:latin typeface="Calibri" panose="020F0502020204030204" pitchFamily="34" charset="0"/>
            <a:cs typeface="Calibri" panose="020F0502020204030204" pitchFamily="34" charset="0"/>
          </a:endParaRPr>
        </a:p>
      </dgm:t>
    </dgm:pt>
    <dgm:pt modelId="{C72DB86F-10C5-1A49-8225-0671DCDB8B51}" type="parTrans" cxnId="{D77A60F1-1FA7-AC47-BDF8-DB46596D4FC4}">
      <dgm:prSet/>
      <dgm:spPr/>
      <dgm:t>
        <a:bodyPr/>
        <a:lstStyle/>
        <a:p>
          <a:endParaRPr lang="en-GB"/>
        </a:p>
      </dgm:t>
    </dgm:pt>
    <dgm:pt modelId="{99EEC737-75F3-A947-A756-11596C82E351}" type="sibTrans" cxnId="{D77A60F1-1FA7-AC47-BDF8-DB46596D4FC4}">
      <dgm:prSet/>
      <dgm:spPr/>
      <dgm:t>
        <a:bodyPr/>
        <a:lstStyle/>
        <a:p>
          <a:endParaRPr lang="en-GB"/>
        </a:p>
      </dgm:t>
    </dgm:pt>
    <dgm:pt modelId="{07CCD19C-5505-FE4B-B6A0-542E6C8DC230}">
      <dgm:prSet/>
      <dgm:spPr/>
      <dgm:t>
        <a:bodyPr/>
        <a:lstStyle/>
        <a:p>
          <a:r>
            <a:rPr lang="en-US" dirty="0">
              <a:latin typeface="Calibri" panose="020F0502020204030204" pitchFamily="34" charset="0"/>
              <a:cs typeface="Calibri" panose="020F0502020204030204" pitchFamily="34" charset="0"/>
            </a:rPr>
            <a:t>12110052 – Varshini Modulla</a:t>
          </a:r>
        </a:p>
        <a:p>
          <a:r>
            <a:rPr lang="en-US" dirty="0">
              <a:latin typeface="Calibri" panose="020F0502020204030204" pitchFamily="34" charset="0"/>
              <a:cs typeface="Calibri" panose="020F0502020204030204" pitchFamily="34" charset="0"/>
            </a:rPr>
            <a:t>4 years in IT, Software Engineer at Wells Fargo</a:t>
          </a:r>
          <a:endParaRPr lang="en-IN" dirty="0">
            <a:latin typeface="Calibri" panose="020F0502020204030204" pitchFamily="34" charset="0"/>
            <a:cs typeface="Calibri" panose="020F0502020204030204" pitchFamily="34" charset="0"/>
          </a:endParaRPr>
        </a:p>
      </dgm:t>
    </dgm:pt>
    <dgm:pt modelId="{3FF22ADC-8BC8-1149-A756-EC85FB5D88C4}" type="parTrans" cxnId="{04700CE7-769B-8A4B-8F83-D4A2BB0AE46A}">
      <dgm:prSet/>
      <dgm:spPr/>
      <dgm:t>
        <a:bodyPr/>
        <a:lstStyle/>
        <a:p>
          <a:endParaRPr lang="en-GB"/>
        </a:p>
      </dgm:t>
    </dgm:pt>
    <dgm:pt modelId="{23D0B658-0DA4-EB4C-A6C6-69AB2BA2D80C}" type="sibTrans" cxnId="{04700CE7-769B-8A4B-8F83-D4A2BB0AE46A}">
      <dgm:prSet/>
      <dgm:spPr/>
      <dgm:t>
        <a:bodyPr/>
        <a:lstStyle/>
        <a:p>
          <a:endParaRPr lang="en-GB"/>
        </a:p>
      </dgm:t>
    </dgm:pt>
    <dgm:pt modelId="{A3BEB8FE-BAA6-0F48-8D71-307AF4179759}" type="pres">
      <dgm:prSet presAssocID="{3AAEF6D8-276B-F84A-BE19-F8362338AC59}" presName="linearFlow" presStyleCnt="0">
        <dgm:presLayoutVars>
          <dgm:dir/>
          <dgm:resizeHandles val="exact"/>
        </dgm:presLayoutVars>
      </dgm:prSet>
      <dgm:spPr/>
    </dgm:pt>
    <dgm:pt modelId="{2B4A6CB7-F847-B142-9ED9-2E41739303A2}" type="pres">
      <dgm:prSet presAssocID="{DA62A384-B80B-AE4F-B6E2-D7CE42A2F1A3}" presName="composite" presStyleCnt="0"/>
      <dgm:spPr/>
    </dgm:pt>
    <dgm:pt modelId="{B0313DE5-088B-7B41-96F5-C9BFF5A7ADE7}" type="pres">
      <dgm:prSet presAssocID="{DA62A384-B80B-AE4F-B6E2-D7CE42A2F1A3}" presName="imgShp" presStyleLbl="fgImgPlace1" presStyleIdx="0" presStyleCnt="4" custLinFactNeighborY="-226"/>
      <dgm:spPr>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dgm:spPr>
    </dgm:pt>
    <dgm:pt modelId="{F6185DB5-2382-B541-8219-08068A8702A0}" type="pres">
      <dgm:prSet presAssocID="{DA62A384-B80B-AE4F-B6E2-D7CE42A2F1A3}" presName="txShp" presStyleLbl="node1" presStyleIdx="0" presStyleCnt="4">
        <dgm:presLayoutVars>
          <dgm:bulletEnabled val="1"/>
        </dgm:presLayoutVars>
      </dgm:prSet>
      <dgm:spPr/>
    </dgm:pt>
    <dgm:pt modelId="{7FDA083E-9731-4241-A6A0-B3982F9C0368}" type="pres">
      <dgm:prSet presAssocID="{99EEC737-75F3-A947-A756-11596C82E351}" presName="spacing" presStyleCnt="0"/>
      <dgm:spPr/>
    </dgm:pt>
    <dgm:pt modelId="{4B7C12C9-D74E-4D40-A9AD-006CE834A9FC}" type="pres">
      <dgm:prSet presAssocID="{9D68785A-6BBA-B240-BC6E-8B00561E9AA7}" presName="composite" presStyleCnt="0"/>
      <dgm:spPr/>
    </dgm:pt>
    <dgm:pt modelId="{910F5154-2851-3441-A0C8-B93B89FF5DFC}" type="pres">
      <dgm:prSet presAssocID="{9D68785A-6BBA-B240-BC6E-8B00561E9AA7}" presName="imgShp"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D51C0FC-4AFC-9D47-9D22-74256BB65890}" type="pres">
      <dgm:prSet presAssocID="{9D68785A-6BBA-B240-BC6E-8B00561E9AA7}" presName="txShp" presStyleLbl="node1" presStyleIdx="1" presStyleCnt="4">
        <dgm:presLayoutVars>
          <dgm:bulletEnabled val="1"/>
        </dgm:presLayoutVars>
      </dgm:prSet>
      <dgm:spPr/>
    </dgm:pt>
    <dgm:pt modelId="{7D726FDC-38EE-A140-8278-50940A434941}" type="pres">
      <dgm:prSet presAssocID="{F5BB3C46-8DF3-C545-ADAE-551F39706241}" presName="spacing" presStyleCnt="0"/>
      <dgm:spPr/>
    </dgm:pt>
    <dgm:pt modelId="{B6AC2D19-59CE-CD47-8F9E-86639677A589}" type="pres">
      <dgm:prSet presAssocID="{07CCD19C-5505-FE4B-B6A0-542E6C8DC230}" presName="composite" presStyleCnt="0"/>
      <dgm:spPr/>
    </dgm:pt>
    <dgm:pt modelId="{DBAF22C1-8C98-6441-B791-F645CE34995F}" type="pres">
      <dgm:prSet presAssocID="{07CCD19C-5505-FE4B-B6A0-542E6C8DC230}" presName="imgShp" presStyleLbl="fgImgPlace1" presStyleIdx="2" presStyleCnt="4" custLinFactNeighborX="90"/>
      <dgm:spPr>
        <a:blipFill>
          <a:blip xmlns:r="http://schemas.openxmlformats.org/officeDocument/2006/relationships" r:embed="rId3">
            <a:extLst>
              <a:ext uri="{28A0092B-C50C-407E-A947-70E740481C1C}">
                <a14:useLocalDpi xmlns:a14="http://schemas.microsoft.com/office/drawing/2010/main" val="0"/>
              </a:ext>
            </a:extLst>
          </a:blip>
          <a:srcRect/>
          <a:stretch>
            <a:fillRect t="-39000" b="-39000"/>
          </a:stretch>
        </a:blipFill>
      </dgm:spPr>
    </dgm:pt>
    <dgm:pt modelId="{D3514FC6-9722-294B-B79D-F2A3B8558D68}" type="pres">
      <dgm:prSet presAssocID="{07CCD19C-5505-FE4B-B6A0-542E6C8DC230}" presName="txShp" presStyleLbl="node1" presStyleIdx="2" presStyleCnt="4">
        <dgm:presLayoutVars>
          <dgm:bulletEnabled val="1"/>
        </dgm:presLayoutVars>
      </dgm:prSet>
      <dgm:spPr/>
    </dgm:pt>
    <dgm:pt modelId="{C3B79D3D-C7AD-5140-91F4-9033583D5314}" type="pres">
      <dgm:prSet presAssocID="{23D0B658-0DA4-EB4C-A6C6-69AB2BA2D80C}" presName="spacing" presStyleCnt="0"/>
      <dgm:spPr/>
    </dgm:pt>
    <dgm:pt modelId="{BB293108-A5CD-8340-97A7-EBB29EA1E628}" type="pres">
      <dgm:prSet presAssocID="{87951E38-C3E2-4840-8310-4AA24DBCE32F}" presName="composite" presStyleCnt="0"/>
      <dgm:spPr/>
    </dgm:pt>
    <dgm:pt modelId="{0CC93991-0C07-3348-89C9-19EC73168413}" type="pres">
      <dgm:prSet presAssocID="{87951E38-C3E2-4840-8310-4AA24DBCE32F}" presName="imgShp"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14000" b="-14000"/>
          </a:stretch>
        </a:blipFill>
      </dgm:spPr>
    </dgm:pt>
    <dgm:pt modelId="{F2A02E91-B650-3F47-868D-C331DADDD26A}" type="pres">
      <dgm:prSet presAssocID="{87951E38-C3E2-4840-8310-4AA24DBCE32F}" presName="txShp" presStyleLbl="node1" presStyleIdx="3" presStyleCnt="4">
        <dgm:presLayoutVars>
          <dgm:bulletEnabled val="1"/>
        </dgm:presLayoutVars>
      </dgm:prSet>
      <dgm:spPr/>
    </dgm:pt>
  </dgm:ptLst>
  <dgm:cxnLst>
    <dgm:cxn modelId="{13134C2E-7C2F-574C-A765-84CD5E89318D}" type="presOf" srcId="{07CCD19C-5505-FE4B-B6A0-542E6C8DC230}" destId="{D3514FC6-9722-294B-B79D-F2A3B8558D68}" srcOrd="0" destOrd="0" presId="urn:microsoft.com/office/officeart/2005/8/layout/vList3"/>
    <dgm:cxn modelId="{3A3DDE3E-F816-9A46-B0C8-85342A2C96B1}" type="presOf" srcId="{DA62A384-B80B-AE4F-B6E2-D7CE42A2F1A3}" destId="{F6185DB5-2382-B541-8219-08068A8702A0}" srcOrd="0" destOrd="0" presId="urn:microsoft.com/office/officeart/2005/8/layout/vList3"/>
    <dgm:cxn modelId="{A58E0D66-C03E-6B42-957D-AE3FE6510805}" type="presOf" srcId="{87951E38-C3E2-4840-8310-4AA24DBCE32F}" destId="{F2A02E91-B650-3F47-868D-C331DADDD26A}" srcOrd="0" destOrd="0" presId="urn:microsoft.com/office/officeart/2005/8/layout/vList3"/>
    <dgm:cxn modelId="{B06A95A2-CC97-704B-8069-D6A11DDAA433}" srcId="{3AAEF6D8-276B-F84A-BE19-F8362338AC59}" destId="{9D68785A-6BBA-B240-BC6E-8B00561E9AA7}" srcOrd="1" destOrd="0" parTransId="{364AAD06-DB52-C941-A6BB-633C95F7DCBA}" sibTransId="{F5BB3C46-8DF3-C545-ADAE-551F39706241}"/>
    <dgm:cxn modelId="{39B9E7B0-F99E-2045-96AF-922B205E7193}" srcId="{3AAEF6D8-276B-F84A-BE19-F8362338AC59}" destId="{87951E38-C3E2-4840-8310-4AA24DBCE32F}" srcOrd="3" destOrd="0" parTransId="{5DAFBA00-D65A-E84F-BDD6-FB6CDE0FE355}" sibTransId="{CEF78B65-11B3-8C43-8B87-0664AE87E7DB}"/>
    <dgm:cxn modelId="{0A3B6BDF-DAD0-3842-828D-953616DBF74B}" type="presOf" srcId="{9D68785A-6BBA-B240-BC6E-8B00561E9AA7}" destId="{AD51C0FC-4AFC-9D47-9D22-74256BB65890}" srcOrd="0" destOrd="0" presId="urn:microsoft.com/office/officeart/2005/8/layout/vList3"/>
    <dgm:cxn modelId="{5C7B41E1-76EA-9447-AD4F-67DC47F73B4E}" type="presOf" srcId="{3AAEF6D8-276B-F84A-BE19-F8362338AC59}" destId="{A3BEB8FE-BAA6-0F48-8D71-307AF4179759}" srcOrd="0" destOrd="0" presId="urn:microsoft.com/office/officeart/2005/8/layout/vList3"/>
    <dgm:cxn modelId="{04700CE7-769B-8A4B-8F83-D4A2BB0AE46A}" srcId="{3AAEF6D8-276B-F84A-BE19-F8362338AC59}" destId="{07CCD19C-5505-FE4B-B6A0-542E6C8DC230}" srcOrd="2" destOrd="0" parTransId="{3FF22ADC-8BC8-1149-A756-EC85FB5D88C4}" sibTransId="{23D0B658-0DA4-EB4C-A6C6-69AB2BA2D80C}"/>
    <dgm:cxn modelId="{D77A60F1-1FA7-AC47-BDF8-DB46596D4FC4}" srcId="{3AAEF6D8-276B-F84A-BE19-F8362338AC59}" destId="{DA62A384-B80B-AE4F-B6E2-D7CE42A2F1A3}" srcOrd="0" destOrd="0" parTransId="{C72DB86F-10C5-1A49-8225-0671DCDB8B51}" sibTransId="{99EEC737-75F3-A947-A756-11596C82E351}"/>
    <dgm:cxn modelId="{8C1B9678-17CE-B24F-AE52-4822A0B1CF8E}" type="presParOf" srcId="{A3BEB8FE-BAA6-0F48-8D71-307AF4179759}" destId="{2B4A6CB7-F847-B142-9ED9-2E41739303A2}" srcOrd="0" destOrd="0" presId="urn:microsoft.com/office/officeart/2005/8/layout/vList3"/>
    <dgm:cxn modelId="{5E8E1D37-098E-4C44-9B58-BDF0813BD51C}" type="presParOf" srcId="{2B4A6CB7-F847-B142-9ED9-2E41739303A2}" destId="{B0313DE5-088B-7B41-96F5-C9BFF5A7ADE7}" srcOrd="0" destOrd="0" presId="urn:microsoft.com/office/officeart/2005/8/layout/vList3"/>
    <dgm:cxn modelId="{1D120CF6-00F1-6042-B744-EDF6357F1D62}" type="presParOf" srcId="{2B4A6CB7-F847-B142-9ED9-2E41739303A2}" destId="{F6185DB5-2382-B541-8219-08068A8702A0}" srcOrd="1" destOrd="0" presId="urn:microsoft.com/office/officeart/2005/8/layout/vList3"/>
    <dgm:cxn modelId="{5DCC496C-FDCB-1A4D-B809-F171B1080DF2}" type="presParOf" srcId="{A3BEB8FE-BAA6-0F48-8D71-307AF4179759}" destId="{7FDA083E-9731-4241-A6A0-B3982F9C0368}" srcOrd="1" destOrd="0" presId="urn:microsoft.com/office/officeart/2005/8/layout/vList3"/>
    <dgm:cxn modelId="{B53BA460-7F7B-504C-BB0E-70F74F7F8DFA}" type="presParOf" srcId="{A3BEB8FE-BAA6-0F48-8D71-307AF4179759}" destId="{4B7C12C9-D74E-4D40-A9AD-006CE834A9FC}" srcOrd="2" destOrd="0" presId="urn:microsoft.com/office/officeart/2005/8/layout/vList3"/>
    <dgm:cxn modelId="{A8CC45FE-B701-2C4F-A533-752FE4DD27EB}" type="presParOf" srcId="{4B7C12C9-D74E-4D40-A9AD-006CE834A9FC}" destId="{910F5154-2851-3441-A0C8-B93B89FF5DFC}" srcOrd="0" destOrd="0" presId="urn:microsoft.com/office/officeart/2005/8/layout/vList3"/>
    <dgm:cxn modelId="{AC998A64-E231-FF4F-9C80-747C8BCDA5C2}" type="presParOf" srcId="{4B7C12C9-D74E-4D40-A9AD-006CE834A9FC}" destId="{AD51C0FC-4AFC-9D47-9D22-74256BB65890}" srcOrd="1" destOrd="0" presId="urn:microsoft.com/office/officeart/2005/8/layout/vList3"/>
    <dgm:cxn modelId="{A5189AA0-AC66-A642-B94B-AE0933F27930}" type="presParOf" srcId="{A3BEB8FE-BAA6-0F48-8D71-307AF4179759}" destId="{7D726FDC-38EE-A140-8278-50940A434941}" srcOrd="3" destOrd="0" presId="urn:microsoft.com/office/officeart/2005/8/layout/vList3"/>
    <dgm:cxn modelId="{FD1B1890-E400-6147-B7E8-EF56D50FB986}" type="presParOf" srcId="{A3BEB8FE-BAA6-0F48-8D71-307AF4179759}" destId="{B6AC2D19-59CE-CD47-8F9E-86639677A589}" srcOrd="4" destOrd="0" presId="urn:microsoft.com/office/officeart/2005/8/layout/vList3"/>
    <dgm:cxn modelId="{1C346205-A9AA-CE4F-8BCE-2C97B9E08934}" type="presParOf" srcId="{B6AC2D19-59CE-CD47-8F9E-86639677A589}" destId="{DBAF22C1-8C98-6441-B791-F645CE34995F}" srcOrd="0" destOrd="0" presId="urn:microsoft.com/office/officeart/2005/8/layout/vList3"/>
    <dgm:cxn modelId="{D05D8EB2-151F-EE45-8E23-54921E0C880C}" type="presParOf" srcId="{B6AC2D19-59CE-CD47-8F9E-86639677A589}" destId="{D3514FC6-9722-294B-B79D-F2A3B8558D68}" srcOrd="1" destOrd="0" presId="urn:microsoft.com/office/officeart/2005/8/layout/vList3"/>
    <dgm:cxn modelId="{7D5864C6-59E5-AC44-9D36-0B7DB8C767A8}" type="presParOf" srcId="{A3BEB8FE-BAA6-0F48-8D71-307AF4179759}" destId="{C3B79D3D-C7AD-5140-91F4-9033583D5314}" srcOrd="5" destOrd="0" presId="urn:microsoft.com/office/officeart/2005/8/layout/vList3"/>
    <dgm:cxn modelId="{3EAFA238-E3FC-2B40-A096-CC6203CE845B}" type="presParOf" srcId="{A3BEB8FE-BAA6-0F48-8D71-307AF4179759}" destId="{BB293108-A5CD-8340-97A7-EBB29EA1E628}" srcOrd="6" destOrd="0" presId="urn:microsoft.com/office/officeart/2005/8/layout/vList3"/>
    <dgm:cxn modelId="{75BD7B65-765F-DC48-BAA0-70A7E2B78E2E}" type="presParOf" srcId="{BB293108-A5CD-8340-97A7-EBB29EA1E628}" destId="{0CC93991-0C07-3348-89C9-19EC73168413}" srcOrd="0" destOrd="0" presId="urn:microsoft.com/office/officeart/2005/8/layout/vList3"/>
    <dgm:cxn modelId="{BDBCBFBD-0D47-3240-AF5E-149D8BD8CC5A}" type="presParOf" srcId="{BB293108-A5CD-8340-97A7-EBB29EA1E628}" destId="{F2A02E91-B650-3F47-868D-C331DADDD26A}"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A368BA4-BFA6-4638-B57A-82D613247694}" type="doc">
      <dgm:prSet loTypeId="urn:microsoft.com/office/officeart/2009/3/layout/StepUpProcess" loCatId="process" qsTypeId="urn:microsoft.com/office/officeart/2005/8/quickstyle/simple1" qsCatId="simple" csTypeId="urn:microsoft.com/office/officeart/2005/8/colors/accent1_2" csCatId="accent1"/>
      <dgm:spPr/>
      <dgm:t>
        <a:bodyPr/>
        <a:lstStyle/>
        <a:p>
          <a:endParaRPr lang="en-US"/>
        </a:p>
      </dgm:t>
    </dgm:pt>
    <dgm:pt modelId="{C7EEF67B-22EE-4381-ABCA-9C9C5F814038}">
      <dgm:prSet custT="1"/>
      <dgm:spPr/>
      <dgm:t>
        <a:bodyPr/>
        <a:lstStyle/>
        <a:p>
          <a:pPr marL="0" lvl="0" indent="0" algn="l" defTabSz="1022350">
            <a:lnSpc>
              <a:spcPct val="90000"/>
            </a:lnSpc>
            <a:spcBef>
              <a:spcPct val="0"/>
            </a:spcBef>
            <a:spcAft>
              <a:spcPct val="35000"/>
            </a:spcAft>
            <a:buNone/>
          </a:pPr>
          <a:r>
            <a:rPr lang="en-US" sz="2300" kern="1200" dirty="0">
              <a:solidFill>
                <a:srgbClr val="FFFFFF">
                  <a:lumMod val="50000"/>
                </a:srgbClr>
              </a:solidFill>
              <a:latin typeface="Gill Sans MT" panose="020B0502020104020203"/>
              <a:ea typeface="+mn-ea"/>
              <a:cs typeface="+mn-cs"/>
            </a:rPr>
            <a:t>Intent Classification</a:t>
          </a:r>
        </a:p>
      </dgm:t>
    </dgm:pt>
    <dgm:pt modelId="{4943A9B0-870E-4107-874E-AE3E2EF62A48}" type="parTrans" cxnId="{0DBBA54D-49A0-4FE3-9A8C-AA1FC3FD36B3}">
      <dgm:prSet/>
      <dgm:spPr/>
      <dgm:t>
        <a:bodyPr/>
        <a:lstStyle/>
        <a:p>
          <a:endParaRPr lang="en-US"/>
        </a:p>
      </dgm:t>
    </dgm:pt>
    <dgm:pt modelId="{FF14D174-1FC9-4D94-89C6-2CAB0E05F9A6}" type="sibTrans" cxnId="{0DBBA54D-49A0-4FE3-9A8C-AA1FC3FD36B3}">
      <dgm:prSet/>
      <dgm:spPr/>
      <dgm:t>
        <a:bodyPr/>
        <a:lstStyle/>
        <a:p>
          <a:endParaRPr lang="en-US"/>
        </a:p>
      </dgm:t>
    </dgm:pt>
    <dgm:pt modelId="{6AFDCB6D-AF2C-4EB2-8320-B0E20849BC31}">
      <dgm:prSet custT="1"/>
      <dgm:spPr/>
      <dgm:t>
        <a:bodyPr/>
        <a:lstStyle/>
        <a:p>
          <a:pPr marL="0" lvl="0" indent="0" algn="l" defTabSz="1022350">
            <a:lnSpc>
              <a:spcPct val="90000"/>
            </a:lnSpc>
            <a:spcBef>
              <a:spcPct val="0"/>
            </a:spcBef>
            <a:spcAft>
              <a:spcPct val="35000"/>
            </a:spcAft>
            <a:buNone/>
          </a:pPr>
          <a:r>
            <a:rPr lang="en-US" sz="2300" kern="1200" dirty="0">
              <a:solidFill>
                <a:srgbClr val="002060"/>
              </a:solidFill>
              <a:latin typeface="Gill Sans MT" panose="020B0502020104020203"/>
              <a:ea typeface="+mn-ea"/>
              <a:cs typeface="+mn-cs"/>
            </a:rPr>
            <a:t>Question Answering Baseline Model</a:t>
          </a:r>
        </a:p>
      </dgm:t>
    </dgm:pt>
    <dgm:pt modelId="{6540271B-1CC5-4D63-9AD7-BC1A2092E857}" type="parTrans" cxnId="{92646EC5-8A04-482C-8FBF-2D186302AB85}">
      <dgm:prSet/>
      <dgm:spPr/>
      <dgm:t>
        <a:bodyPr/>
        <a:lstStyle/>
        <a:p>
          <a:endParaRPr lang="en-US"/>
        </a:p>
      </dgm:t>
    </dgm:pt>
    <dgm:pt modelId="{219CD8FA-6A9C-47BE-85E7-5B160E5F0F61}" type="sibTrans" cxnId="{92646EC5-8A04-482C-8FBF-2D186302AB85}">
      <dgm:prSet/>
      <dgm:spPr/>
      <dgm:t>
        <a:bodyPr/>
        <a:lstStyle/>
        <a:p>
          <a:endParaRPr lang="en-US"/>
        </a:p>
      </dgm:t>
    </dgm:pt>
    <dgm:pt modelId="{2EC51A10-4976-4D3D-BD3B-D233DCEE543D}">
      <dgm:prSet/>
      <dgm:spPr/>
      <dgm:t>
        <a:bodyPr/>
        <a:lstStyle/>
        <a:p>
          <a:r>
            <a:rPr lang="en-US" dirty="0">
              <a:solidFill>
                <a:schemeClr val="bg1">
                  <a:lumMod val="50000"/>
                </a:schemeClr>
              </a:solidFill>
            </a:rPr>
            <a:t>Question Answering Pipeline Model</a:t>
          </a:r>
        </a:p>
      </dgm:t>
    </dgm:pt>
    <dgm:pt modelId="{C2110168-27F5-4762-8384-1E0DE4E1A00C}" type="parTrans" cxnId="{B6AB6BF6-5F21-45AB-80E5-A1EEAAF41671}">
      <dgm:prSet/>
      <dgm:spPr/>
      <dgm:t>
        <a:bodyPr/>
        <a:lstStyle/>
        <a:p>
          <a:endParaRPr lang="en-US"/>
        </a:p>
      </dgm:t>
    </dgm:pt>
    <dgm:pt modelId="{660CDC56-72FE-4EC7-9813-945CD544F558}" type="sibTrans" cxnId="{B6AB6BF6-5F21-45AB-80E5-A1EEAAF41671}">
      <dgm:prSet/>
      <dgm:spPr/>
      <dgm:t>
        <a:bodyPr/>
        <a:lstStyle/>
        <a:p>
          <a:endParaRPr lang="en-US"/>
        </a:p>
      </dgm:t>
    </dgm:pt>
    <dgm:pt modelId="{0028EFE0-12C0-4E3E-ABB9-15C824DE3F99}">
      <dgm:prSet/>
      <dgm:spPr/>
      <dgm:t>
        <a:bodyPr/>
        <a:lstStyle/>
        <a:p>
          <a:r>
            <a:rPr lang="en-US" dirty="0">
              <a:solidFill>
                <a:schemeClr val="bg1">
                  <a:lumMod val="50000"/>
                </a:schemeClr>
              </a:solidFill>
            </a:rPr>
            <a:t>Dynamic Selection of Model</a:t>
          </a:r>
        </a:p>
      </dgm:t>
    </dgm:pt>
    <dgm:pt modelId="{A4C7D816-897D-4405-9205-88B67739B55E}" type="parTrans" cxnId="{0F5CC79F-9EE9-4CE0-B562-CCA81FBC1E00}">
      <dgm:prSet/>
      <dgm:spPr/>
      <dgm:t>
        <a:bodyPr/>
        <a:lstStyle/>
        <a:p>
          <a:endParaRPr lang="en-US"/>
        </a:p>
      </dgm:t>
    </dgm:pt>
    <dgm:pt modelId="{2D86F1DB-36CA-43D6-BBA0-965225521FE8}" type="sibTrans" cxnId="{0F5CC79F-9EE9-4CE0-B562-CCA81FBC1E00}">
      <dgm:prSet/>
      <dgm:spPr/>
      <dgm:t>
        <a:bodyPr/>
        <a:lstStyle/>
        <a:p>
          <a:endParaRPr lang="en-US"/>
        </a:p>
      </dgm:t>
    </dgm:pt>
    <dgm:pt modelId="{D49EF0B9-D15E-465D-B506-81686C04FD11}" type="pres">
      <dgm:prSet presAssocID="{5A368BA4-BFA6-4638-B57A-82D613247694}" presName="rootnode" presStyleCnt="0">
        <dgm:presLayoutVars>
          <dgm:chMax/>
          <dgm:chPref/>
          <dgm:dir/>
          <dgm:animLvl val="lvl"/>
        </dgm:presLayoutVars>
      </dgm:prSet>
      <dgm:spPr/>
    </dgm:pt>
    <dgm:pt modelId="{4BBCC0A5-F82E-42F9-BB9E-E08A29F90136}" type="pres">
      <dgm:prSet presAssocID="{C7EEF67B-22EE-4381-ABCA-9C9C5F814038}" presName="composite" presStyleCnt="0"/>
      <dgm:spPr/>
    </dgm:pt>
    <dgm:pt modelId="{CC130104-9811-4EE2-A857-82A0DDFF89B6}" type="pres">
      <dgm:prSet presAssocID="{C7EEF67B-22EE-4381-ABCA-9C9C5F814038}" presName="LShape" presStyleLbl="alignNode1" presStyleIdx="0" presStyleCnt="7"/>
      <dgm:spPr>
        <a:xfrm rot="5400000">
          <a:off x="400658" y="1635671"/>
          <a:ext cx="1187878" cy="1976602"/>
        </a:xfrm>
        <a:prstGeom prst="corner">
          <a:avLst>
            <a:gd name="adj1" fmla="val 16120"/>
            <a:gd name="adj2" fmla="val 16110"/>
          </a:avLst>
        </a:prstGeom>
        <a:solidFill>
          <a:srgbClr val="FFFFFF">
            <a:lumMod val="65000"/>
          </a:srgbClr>
        </a:solidFill>
        <a:ln w="12700" cap="flat" cmpd="sng" algn="ctr">
          <a:noFill/>
          <a:prstDash val="solid"/>
        </a:ln>
        <a:effectLst/>
      </dgm:spPr>
    </dgm:pt>
    <dgm:pt modelId="{18794F00-F5AF-4575-A2FA-BDAB6DA70410}" type="pres">
      <dgm:prSet presAssocID="{C7EEF67B-22EE-4381-ABCA-9C9C5F814038}" presName="ParentText" presStyleLbl="revTx" presStyleIdx="0" presStyleCnt="4">
        <dgm:presLayoutVars>
          <dgm:chMax val="0"/>
          <dgm:chPref val="0"/>
          <dgm:bulletEnabled val="1"/>
        </dgm:presLayoutVars>
      </dgm:prSet>
      <dgm:spPr/>
    </dgm:pt>
    <dgm:pt modelId="{AA3CA1A8-5853-46EF-8938-1E4A028879CB}" type="pres">
      <dgm:prSet presAssocID="{C7EEF67B-22EE-4381-ABCA-9C9C5F814038}" presName="Triangle" presStyleLbl="alignNode1" presStyleIdx="1" presStyleCnt="7"/>
      <dgm:spPr>
        <a:xfrm>
          <a:off x="1650164" y="1490151"/>
          <a:ext cx="336695" cy="336695"/>
        </a:xfrm>
        <a:prstGeom prst="triangle">
          <a:avLst>
            <a:gd name="adj" fmla="val 100000"/>
          </a:avLst>
        </a:prstGeom>
        <a:solidFill>
          <a:srgbClr val="FFFFFF">
            <a:lumMod val="65000"/>
          </a:srgbClr>
        </a:solidFill>
        <a:ln w="12700" cap="flat" cmpd="sng" algn="ctr">
          <a:noFill/>
          <a:prstDash val="solid"/>
        </a:ln>
        <a:effectLst/>
      </dgm:spPr>
    </dgm:pt>
    <dgm:pt modelId="{5AB8A4E3-AB60-467C-A6FB-3CEE1CED3231}" type="pres">
      <dgm:prSet presAssocID="{FF14D174-1FC9-4D94-89C6-2CAB0E05F9A6}" presName="sibTrans" presStyleCnt="0"/>
      <dgm:spPr/>
    </dgm:pt>
    <dgm:pt modelId="{D2DDB95A-7BE8-4BFD-90D4-8FCE34283DF0}" type="pres">
      <dgm:prSet presAssocID="{FF14D174-1FC9-4D94-89C6-2CAB0E05F9A6}" presName="space" presStyleCnt="0"/>
      <dgm:spPr/>
    </dgm:pt>
    <dgm:pt modelId="{604E30F2-2A60-4EC0-8BE5-967866A5A99F}" type="pres">
      <dgm:prSet presAssocID="{6AFDCB6D-AF2C-4EB2-8320-B0E20849BC31}" presName="composite" presStyleCnt="0"/>
      <dgm:spPr/>
    </dgm:pt>
    <dgm:pt modelId="{020F6822-AE83-4A02-A479-07EA09BF134A}" type="pres">
      <dgm:prSet presAssocID="{6AFDCB6D-AF2C-4EB2-8320-B0E20849BC31}" presName="LShape" presStyleLbl="alignNode1" presStyleIdx="2" presStyleCnt="7"/>
      <dgm:spPr>
        <a:xfrm rot="5400000">
          <a:off x="2585220" y="1095099"/>
          <a:ext cx="1187878" cy="1976602"/>
        </a:xfrm>
        <a:prstGeom prst="corner">
          <a:avLst>
            <a:gd name="adj1" fmla="val 16120"/>
            <a:gd name="adj2" fmla="val 1611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gm:spPr>
    </dgm:pt>
    <dgm:pt modelId="{8D334473-2B4E-4A4A-97E8-557820C18391}" type="pres">
      <dgm:prSet presAssocID="{6AFDCB6D-AF2C-4EB2-8320-B0E20849BC31}" presName="ParentText" presStyleLbl="revTx" presStyleIdx="1" presStyleCnt="4">
        <dgm:presLayoutVars>
          <dgm:chMax val="0"/>
          <dgm:chPref val="0"/>
          <dgm:bulletEnabled val="1"/>
        </dgm:presLayoutVars>
      </dgm:prSet>
      <dgm:spPr/>
    </dgm:pt>
    <dgm:pt modelId="{C6687639-B5AD-40C8-A2A0-B6CA206C957A}" type="pres">
      <dgm:prSet presAssocID="{6AFDCB6D-AF2C-4EB2-8320-B0E20849BC31}" presName="Triangle" presStyleLbl="alignNode1" presStyleIdx="3" presStyleCnt="7"/>
      <dgm:spPr>
        <a:xfrm>
          <a:off x="3834725" y="949580"/>
          <a:ext cx="336695" cy="336695"/>
        </a:xfrm>
        <a:prstGeom prst="triangle">
          <a:avLst>
            <a:gd name="adj" fmla="val 10000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gm:spPr>
    </dgm:pt>
    <dgm:pt modelId="{46D365F4-8D6A-46EA-B87B-4DFEF6DF05E9}" type="pres">
      <dgm:prSet presAssocID="{219CD8FA-6A9C-47BE-85E7-5B160E5F0F61}" presName="sibTrans" presStyleCnt="0"/>
      <dgm:spPr/>
    </dgm:pt>
    <dgm:pt modelId="{CDCDC3A7-E573-4E7B-A49E-CC0CD98FD8F7}" type="pres">
      <dgm:prSet presAssocID="{219CD8FA-6A9C-47BE-85E7-5B160E5F0F61}" presName="space" presStyleCnt="0"/>
      <dgm:spPr/>
    </dgm:pt>
    <dgm:pt modelId="{4DC35797-5D6C-4DE7-AE70-107C6933CB87}" type="pres">
      <dgm:prSet presAssocID="{2EC51A10-4976-4D3D-BD3B-D233DCEE543D}" presName="composite" presStyleCnt="0"/>
      <dgm:spPr/>
    </dgm:pt>
    <dgm:pt modelId="{EF49F5CE-80D0-47A4-93F9-DAF1E4F5E976}" type="pres">
      <dgm:prSet presAssocID="{2EC51A10-4976-4D3D-BD3B-D233DCEE543D}" presName="LShape" presStyleLbl="alignNode1" presStyleIdx="4" presStyleCnt="7"/>
      <dgm:spPr>
        <a:xfrm rot="5400000">
          <a:off x="4769781" y="554527"/>
          <a:ext cx="1187878" cy="1976602"/>
        </a:xfrm>
        <a:prstGeom prst="corner">
          <a:avLst>
            <a:gd name="adj1" fmla="val 16120"/>
            <a:gd name="adj2" fmla="val 16110"/>
          </a:avLst>
        </a:prstGeom>
        <a:solidFill>
          <a:srgbClr val="FFFFFF">
            <a:lumMod val="65000"/>
          </a:srgbClr>
        </a:solidFill>
        <a:ln w="12700" cap="flat" cmpd="sng" algn="ctr">
          <a:noFill/>
          <a:prstDash val="solid"/>
        </a:ln>
        <a:effectLst/>
      </dgm:spPr>
    </dgm:pt>
    <dgm:pt modelId="{DF427EBE-14D8-4AFB-A360-CEE0DF4BB2F1}" type="pres">
      <dgm:prSet presAssocID="{2EC51A10-4976-4D3D-BD3B-D233DCEE543D}" presName="ParentText" presStyleLbl="revTx" presStyleIdx="2" presStyleCnt="4">
        <dgm:presLayoutVars>
          <dgm:chMax val="0"/>
          <dgm:chPref val="0"/>
          <dgm:bulletEnabled val="1"/>
        </dgm:presLayoutVars>
      </dgm:prSet>
      <dgm:spPr/>
    </dgm:pt>
    <dgm:pt modelId="{F02C8101-634E-47B8-B3A3-F07464F37428}" type="pres">
      <dgm:prSet presAssocID="{2EC51A10-4976-4D3D-BD3B-D233DCEE543D}" presName="Triangle" presStyleLbl="alignNode1" presStyleIdx="5" presStyleCnt="7"/>
      <dgm:spPr>
        <a:xfrm>
          <a:off x="6019287" y="409008"/>
          <a:ext cx="336695" cy="336695"/>
        </a:xfrm>
        <a:prstGeom prst="triangle">
          <a:avLst>
            <a:gd name="adj" fmla="val 100000"/>
          </a:avLst>
        </a:prstGeom>
        <a:solidFill>
          <a:srgbClr val="FFFFFF">
            <a:lumMod val="65000"/>
          </a:srgbClr>
        </a:solidFill>
        <a:ln w="12700" cap="flat" cmpd="sng" algn="ctr">
          <a:noFill/>
          <a:prstDash val="solid"/>
        </a:ln>
        <a:effectLst/>
      </dgm:spPr>
    </dgm:pt>
    <dgm:pt modelId="{6B45AEBD-B0D0-49AB-914C-1C0954233266}" type="pres">
      <dgm:prSet presAssocID="{660CDC56-72FE-4EC7-9813-945CD544F558}" presName="sibTrans" presStyleCnt="0"/>
      <dgm:spPr/>
    </dgm:pt>
    <dgm:pt modelId="{49027F0B-24F3-47CD-AEF8-2FE45F79B4E2}" type="pres">
      <dgm:prSet presAssocID="{660CDC56-72FE-4EC7-9813-945CD544F558}" presName="space" presStyleCnt="0"/>
      <dgm:spPr/>
    </dgm:pt>
    <dgm:pt modelId="{6A7D2850-4381-4394-B1D7-F52C32B16E28}" type="pres">
      <dgm:prSet presAssocID="{0028EFE0-12C0-4E3E-ABB9-15C824DE3F99}" presName="composite" presStyleCnt="0"/>
      <dgm:spPr/>
    </dgm:pt>
    <dgm:pt modelId="{41093A59-D46F-481F-A11C-779F9A079625}" type="pres">
      <dgm:prSet presAssocID="{0028EFE0-12C0-4E3E-ABB9-15C824DE3F99}" presName="LShape" presStyleLbl="alignNode1" presStyleIdx="6" presStyleCnt="7"/>
      <dgm:spPr>
        <a:xfrm rot="5400000">
          <a:off x="6954343" y="13955"/>
          <a:ext cx="1187878" cy="1976602"/>
        </a:xfrm>
        <a:prstGeom prst="corner">
          <a:avLst>
            <a:gd name="adj1" fmla="val 16120"/>
            <a:gd name="adj2" fmla="val 16110"/>
          </a:avLst>
        </a:prstGeom>
        <a:solidFill>
          <a:srgbClr val="FFFFFF">
            <a:lumMod val="65000"/>
          </a:srgbClr>
        </a:solidFill>
        <a:ln w="12700" cap="flat" cmpd="sng" algn="ctr">
          <a:noFill/>
          <a:prstDash val="solid"/>
        </a:ln>
        <a:effectLst/>
      </dgm:spPr>
    </dgm:pt>
    <dgm:pt modelId="{29E6444D-ACC7-4301-BDA3-67B67A0F6503}" type="pres">
      <dgm:prSet presAssocID="{0028EFE0-12C0-4E3E-ABB9-15C824DE3F99}" presName="ParentText" presStyleLbl="revTx" presStyleIdx="3" presStyleCnt="4">
        <dgm:presLayoutVars>
          <dgm:chMax val="0"/>
          <dgm:chPref val="0"/>
          <dgm:bulletEnabled val="1"/>
        </dgm:presLayoutVars>
      </dgm:prSet>
      <dgm:spPr/>
    </dgm:pt>
  </dgm:ptLst>
  <dgm:cxnLst>
    <dgm:cxn modelId="{541DD832-6B9C-44BA-BE3D-E33A59B2750B}" type="presOf" srcId="{5A368BA4-BFA6-4638-B57A-82D613247694}" destId="{D49EF0B9-D15E-465D-B506-81686C04FD11}" srcOrd="0" destOrd="0" presId="urn:microsoft.com/office/officeart/2009/3/layout/StepUpProcess"/>
    <dgm:cxn modelId="{3D44E84C-3305-438F-86A7-B1204AD90CEF}" type="presOf" srcId="{C7EEF67B-22EE-4381-ABCA-9C9C5F814038}" destId="{18794F00-F5AF-4575-A2FA-BDAB6DA70410}" srcOrd="0" destOrd="0" presId="urn:microsoft.com/office/officeart/2009/3/layout/StepUpProcess"/>
    <dgm:cxn modelId="{0DBBA54D-49A0-4FE3-9A8C-AA1FC3FD36B3}" srcId="{5A368BA4-BFA6-4638-B57A-82D613247694}" destId="{C7EEF67B-22EE-4381-ABCA-9C9C5F814038}" srcOrd="0" destOrd="0" parTransId="{4943A9B0-870E-4107-874E-AE3E2EF62A48}" sibTransId="{FF14D174-1FC9-4D94-89C6-2CAB0E05F9A6}"/>
    <dgm:cxn modelId="{65B32099-5836-4FED-BDD2-D196E0EDC2D2}" type="presOf" srcId="{6AFDCB6D-AF2C-4EB2-8320-B0E20849BC31}" destId="{8D334473-2B4E-4A4A-97E8-557820C18391}" srcOrd="0" destOrd="0" presId="urn:microsoft.com/office/officeart/2009/3/layout/StepUpProcess"/>
    <dgm:cxn modelId="{0F5CC79F-9EE9-4CE0-B562-CCA81FBC1E00}" srcId="{5A368BA4-BFA6-4638-B57A-82D613247694}" destId="{0028EFE0-12C0-4E3E-ABB9-15C824DE3F99}" srcOrd="3" destOrd="0" parTransId="{A4C7D816-897D-4405-9205-88B67739B55E}" sibTransId="{2D86F1DB-36CA-43D6-BBA0-965225521FE8}"/>
    <dgm:cxn modelId="{92646EC5-8A04-482C-8FBF-2D186302AB85}" srcId="{5A368BA4-BFA6-4638-B57A-82D613247694}" destId="{6AFDCB6D-AF2C-4EB2-8320-B0E20849BC31}" srcOrd="1" destOrd="0" parTransId="{6540271B-1CC5-4D63-9AD7-BC1A2092E857}" sibTransId="{219CD8FA-6A9C-47BE-85E7-5B160E5F0F61}"/>
    <dgm:cxn modelId="{82CB89CC-A5E1-4ABF-8899-F3B19CE123D8}" type="presOf" srcId="{0028EFE0-12C0-4E3E-ABB9-15C824DE3F99}" destId="{29E6444D-ACC7-4301-BDA3-67B67A0F6503}" srcOrd="0" destOrd="0" presId="urn:microsoft.com/office/officeart/2009/3/layout/StepUpProcess"/>
    <dgm:cxn modelId="{F8AF75E7-7E62-4324-9419-8039CC9322C8}" type="presOf" srcId="{2EC51A10-4976-4D3D-BD3B-D233DCEE543D}" destId="{DF427EBE-14D8-4AFB-A360-CEE0DF4BB2F1}" srcOrd="0" destOrd="0" presId="urn:microsoft.com/office/officeart/2009/3/layout/StepUpProcess"/>
    <dgm:cxn modelId="{B6AB6BF6-5F21-45AB-80E5-A1EEAAF41671}" srcId="{5A368BA4-BFA6-4638-B57A-82D613247694}" destId="{2EC51A10-4976-4D3D-BD3B-D233DCEE543D}" srcOrd="2" destOrd="0" parTransId="{C2110168-27F5-4762-8384-1E0DE4E1A00C}" sibTransId="{660CDC56-72FE-4EC7-9813-945CD544F558}"/>
    <dgm:cxn modelId="{35E0CAE7-FA0C-4CD0-9A4F-F934FC126CE1}" type="presParOf" srcId="{D49EF0B9-D15E-465D-B506-81686C04FD11}" destId="{4BBCC0A5-F82E-42F9-BB9E-E08A29F90136}" srcOrd="0" destOrd="0" presId="urn:microsoft.com/office/officeart/2009/3/layout/StepUpProcess"/>
    <dgm:cxn modelId="{EACBFBB9-74C8-4ECF-8253-CBF3E1D5D1AB}" type="presParOf" srcId="{4BBCC0A5-F82E-42F9-BB9E-E08A29F90136}" destId="{CC130104-9811-4EE2-A857-82A0DDFF89B6}" srcOrd="0" destOrd="0" presId="urn:microsoft.com/office/officeart/2009/3/layout/StepUpProcess"/>
    <dgm:cxn modelId="{AD645261-C9EE-4112-9556-E3AD90916564}" type="presParOf" srcId="{4BBCC0A5-F82E-42F9-BB9E-E08A29F90136}" destId="{18794F00-F5AF-4575-A2FA-BDAB6DA70410}" srcOrd="1" destOrd="0" presId="urn:microsoft.com/office/officeart/2009/3/layout/StepUpProcess"/>
    <dgm:cxn modelId="{BBAA5E76-72A9-47DA-9669-39C5BA2CB903}" type="presParOf" srcId="{4BBCC0A5-F82E-42F9-BB9E-E08A29F90136}" destId="{AA3CA1A8-5853-46EF-8938-1E4A028879CB}" srcOrd="2" destOrd="0" presId="urn:microsoft.com/office/officeart/2009/3/layout/StepUpProcess"/>
    <dgm:cxn modelId="{D879589E-4C5F-4810-9B7C-A51083494A75}" type="presParOf" srcId="{D49EF0B9-D15E-465D-B506-81686C04FD11}" destId="{5AB8A4E3-AB60-467C-A6FB-3CEE1CED3231}" srcOrd="1" destOrd="0" presId="urn:microsoft.com/office/officeart/2009/3/layout/StepUpProcess"/>
    <dgm:cxn modelId="{F63CF9EA-9A6A-48B8-AB61-BC652003FA5F}" type="presParOf" srcId="{5AB8A4E3-AB60-467C-A6FB-3CEE1CED3231}" destId="{D2DDB95A-7BE8-4BFD-90D4-8FCE34283DF0}" srcOrd="0" destOrd="0" presId="urn:microsoft.com/office/officeart/2009/3/layout/StepUpProcess"/>
    <dgm:cxn modelId="{A821D67E-B8A2-4345-8B8A-DC7CBD750A7D}" type="presParOf" srcId="{D49EF0B9-D15E-465D-B506-81686C04FD11}" destId="{604E30F2-2A60-4EC0-8BE5-967866A5A99F}" srcOrd="2" destOrd="0" presId="urn:microsoft.com/office/officeart/2009/3/layout/StepUpProcess"/>
    <dgm:cxn modelId="{3EF04438-CED5-4536-A589-D1A72D938F15}" type="presParOf" srcId="{604E30F2-2A60-4EC0-8BE5-967866A5A99F}" destId="{020F6822-AE83-4A02-A479-07EA09BF134A}" srcOrd="0" destOrd="0" presId="urn:microsoft.com/office/officeart/2009/3/layout/StepUpProcess"/>
    <dgm:cxn modelId="{1B0838A1-E778-420E-A209-212A78BEE607}" type="presParOf" srcId="{604E30F2-2A60-4EC0-8BE5-967866A5A99F}" destId="{8D334473-2B4E-4A4A-97E8-557820C18391}" srcOrd="1" destOrd="0" presId="urn:microsoft.com/office/officeart/2009/3/layout/StepUpProcess"/>
    <dgm:cxn modelId="{887419F1-A6A3-4372-A69A-6769E001671F}" type="presParOf" srcId="{604E30F2-2A60-4EC0-8BE5-967866A5A99F}" destId="{C6687639-B5AD-40C8-A2A0-B6CA206C957A}" srcOrd="2" destOrd="0" presId="urn:microsoft.com/office/officeart/2009/3/layout/StepUpProcess"/>
    <dgm:cxn modelId="{E74CC829-731B-4177-A532-5122899BD1A7}" type="presParOf" srcId="{D49EF0B9-D15E-465D-B506-81686C04FD11}" destId="{46D365F4-8D6A-46EA-B87B-4DFEF6DF05E9}" srcOrd="3" destOrd="0" presId="urn:microsoft.com/office/officeart/2009/3/layout/StepUpProcess"/>
    <dgm:cxn modelId="{F7A28D33-8C98-406C-8265-3DB3D14C6D8D}" type="presParOf" srcId="{46D365F4-8D6A-46EA-B87B-4DFEF6DF05E9}" destId="{CDCDC3A7-E573-4E7B-A49E-CC0CD98FD8F7}" srcOrd="0" destOrd="0" presId="urn:microsoft.com/office/officeart/2009/3/layout/StepUpProcess"/>
    <dgm:cxn modelId="{C357B493-F17B-4242-9053-5B2BCFB3B9D7}" type="presParOf" srcId="{D49EF0B9-D15E-465D-B506-81686C04FD11}" destId="{4DC35797-5D6C-4DE7-AE70-107C6933CB87}" srcOrd="4" destOrd="0" presId="urn:microsoft.com/office/officeart/2009/3/layout/StepUpProcess"/>
    <dgm:cxn modelId="{6CD9B3FB-3CD6-4B16-934C-95294F149405}" type="presParOf" srcId="{4DC35797-5D6C-4DE7-AE70-107C6933CB87}" destId="{EF49F5CE-80D0-47A4-93F9-DAF1E4F5E976}" srcOrd="0" destOrd="0" presId="urn:microsoft.com/office/officeart/2009/3/layout/StepUpProcess"/>
    <dgm:cxn modelId="{D2F1B44B-722D-4EA4-B501-AE114BD72B36}" type="presParOf" srcId="{4DC35797-5D6C-4DE7-AE70-107C6933CB87}" destId="{DF427EBE-14D8-4AFB-A360-CEE0DF4BB2F1}" srcOrd="1" destOrd="0" presId="urn:microsoft.com/office/officeart/2009/3/layout/StepUpProcess"/>
    <dgm:cxn modelId="{5CFCFAC8-CDC3-4E7F-8FE7-B2A298556411}" type="presParOf" srcId="{4DC35797-5D6C-4DE7-AE70-107C6933CB87}" destId="{F02C8101-634E-47B8-B3A3-F07464F37428}" srcOrd="2" destOrd="0" presId="urn:microsoft.com/office/officeart/2009/3/layout/StepUpProcess"/>
    <dgm:cxn modelId="{C663252E-71CF-4C02-B923-23CE3E79C7B1}" type="presParOf" srcId="{D49EF0B9-D15E-465D-B506-81686C04FD11}" destId="{6B45AEBD-B0D0-49AB-914C-1C0954233266}" srcOrd="5" destOrd="0" presId="urn:microsoft.com/office/officeart/2009/3/layout/StepUpProcess"/>
    <dgm:cxn modelId="{6F16A4A1-DD2F-4088-9D92-5FAFF89264B0}" type="presParOf" srcId="{6B45AEBD-B0D0-49AB-914C-1C0954233266}" destId="{49027F0B-24F3-47CD-AEF8-2FE45F79B4E2}" srcOrd="0" destOrd="0" presId="urn:microsoft.com/office/officeart/2009/3/layout/StepUpProcess"/>
    <dgm:cxn modelId="{A919040D-DB1C-45D4-AD56-4A7023FB1CE0}" type="presParOf" srcId="{D49EF0B9-D15E-465D-B506-81686C04FD11}" destId="{6A7D2850-4381-4394-B1D7-F52C32B16E28}" srcOrd="6" destOrd="0" presId="urn:microsoft.com/office/officeart/2009/3/layout/StepUpProcess"/>
    <dgm:cxn modelId="{C4FD6F89-BA4E-48FC-B72C-3129AD3568A0}" type="presParOf" srcId="{6A7D2850-4381-4394-B1D7-F52C32B16E28}" destId="{41093A59-D46F-481F-A11C-779F9A079625}" srcOrd="0" destOrd="0" presId="urn:microsoft.com/office/officeart/2009/3/layout/StepUpProcess"/>
    <dgm:cxn modelId="{F75E35BC-1539-4A4C-824A-3FEE93F3961D}" type="presParOf" srcId="{6A7D2850-4381-4394-B1D7-F52C32B16E28}" destId="{29E6444D-ACC7-4301-BDA3-67B67A0F650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A368BA4-BFA6-4638-B57A-82D613247694}" type="doc">
      <dgm:prSet loTypeId="urn:microsoft.com/office/officeart/2009/3/layout/StepUpProcess" loCatId="process" qsTypeId="urn:microsoft.com/office/officeart/2005/8/quickstyle/simple1" qsCatId="simple" csTypeId="urn:microsoft.com/office/officeart/2005/8/colors/accent1_2" csCatId="accent1"/>
      <dgm:spPr/>
      <dgm:t>
        <a:bodyPr/>
        <a:lstStyle/>
        <a:p>
          <a:endParaRPr lang="en-US"/>
        </a:p>
      </dgm:t>
    </dgm:pt>
    <dgm:pt modelId="{C7EEF67B-22EE-4381-ABCA-9C9C5F814038}">
      <dgm:prSet custT="1"/>
      <dgm:spPr/>
      <dgm:t>
        <a:bodyPr/>
        <a:lstStyle/>
        <a:p>
          <a:pPr marL="0" lvl="0" indent="0" algn="l" defTabSz="1022350">
            <a:lnSpc>
              <a:spcPct val="90000"/>
            </a:lnSpc>
            <a:spcBef>
              <a:spcPct val="0"/>
            </a:spcBef>
            <a:spcAft>
              <a:spcPct val="35000"/>
            </a:spcAft>
            <a:buNone/>
          </a:pPr>
          <a:r>
            <a:rPr lang="en-US" sz="2300" kern="1200" dirty="0">
              <a:solidFill>
                <a:srgbClr val="FFFFFF">
                  <a:lumMod val="50000"/>
                </a:srgbClr>
              </a:solidFill>
              <a:latin typeface="Gill Sans MT" panose="020B0502020104020203"/>
              <a:ea typeface="+mn-ea"/>
              <a:cs typeface="+mn-cs"/>
            </a:rPr>
            <a:t>Intent Classification</a:t>
          </a:r>
        </a:p>
      </dgm:t>
    </dgm:pt>
    <dgm:pt modelId="{4943A9B0-870E-4107-874E-AE3E2EF62A48}" type="parTrans" cxnId="{0DBBA54D-49A0-4FE3-9A8C-AA1FC3FD36B3}">
      <dgm:prSet/>
      <dgm:spPr/>
      <dgm:t>
        <a:bodyPr/>
        <a:lstStyle/>
        <a:p>
          <a:endParaRPr lang="en-US"/>
        </a:p>
      </dgm:t>
    </dgm:pt>
    <dgm:pt modelId="{FF14D174-1FC9-4D94-89C6-2CAB0E05F9A6}" type="sibTrans" cxnId="{0DBBA54D-49A0-4FE3-9A8C-AA1FC3FD36B3}">
      <dgm:prSet/>
      <dgm:spPr/>
      <dgm:t>
        <a:bodyPr/>
        <a:lstStyle/>
        <a:p>
          <a:endParaRPr lang="en-US"/>
        </a:p>
      </dgm:t>
    </dgm:pt>
    <dgm:pt modelId="{6AFDCB6D-AF2C-4EB2-8320-B0E20849BC31}">
      <dgm:prSet custT="1"/>
      <dgm:spPr/>
      <dgm:t>
        <a:bodyPr/>
        <a:lstStyle/>
        <a:p>
          <a:pPr marL="0" lvl="0" indent="0" algn="l" defTabSz="1022350">
            <a:lnSpc>
              <a:spcPct val="90000"/>
            </a:lnSpc>
            <a:spcBef>
              <a:spcPct val="0"/>
            </a:spcBef>
            <a:spcAft>
              <a:spcPct val="35000"/>
            </a:spcAft>
            <a:buNone/>
          </a:pPr>
          <a:r>
            <a:rPr lang="en-US" sz="2300" kern="1200" dirty="0">
              <a:solidFill>
                <a:srgbClr val="002060"/>
              </a:solidFill>
              <a:latin typeface="Gill Sans MT" panose="020B0502020104020203"/>
              <a:ea typeface="+mn-ea"/>
              <a:cs typeface="+mn-cs"/>
            </a:rPr>
            <a:t>Question Answering Baseline Model</a:t>
          </a:r>
        </a:p>
      </dgm:t>
    </dgm:pt>
    <dgm:pt modelId="{6540271B-1CC5-4D63-9AD7-BC1A2092E857}" type="parTrans" cxnId="{92646EC5-8A04-482C-8FBF-2D186302AB85}">
      <dgm:prSet/>
      <dgm:spPr/>
      <dgm:t>
        <a:bodyPr/>
        <a:lstStyle/>
        <a:p>
          <a:endParaRPr lang="en-US"/>
        </a:p>
      </dgm:t>
    </dgm:pt>
    <dgm:pt modelId="{219CD8FA-6A9C-47BE-85E7-5B160E5F0F61}" type="sibTrans" cxnId="{92646EC5-8A04-482C-8FBF-2D186302AB85}">
      <dgm:prSet/>
      <dgm:spPr/>
      <dgm:t>
        <a:bodyPr/>
        <a:lstStyle/>
        <a:p>
          <a:endParaRPr lang="en-US"/>
        </a:p>
      </dgm:t>
    </dgm:pt>
    <dgm:pt modelId="{2EC51A10-4976-4D3D-BD3B-D233DCEE543D}">
      <dgm:prSet custT="1"/>
      <dgm:spPr>
        <a:noFill/>
        <a:ln>
          <a:noFill/>
        </a:ln>
        <a:effectLst/>
      </dgm:spPr>
      <dgm:t>
        <a:bodyPr spcFirstLastPara="0" vert="horz" wrap="square" lIns="87630" tIns="87630" rIns="87630" bIns="87630" numCol="1" spcCol="1270" anchor="t" anchorCtr="0"/>
        <a:lstStyle/>
        <a:p>
          <a:pPr marL="0" lvl="0" indent="0" algn="l" defTabSz="1022350">
            <a:lnSpc>
              <a:spcPct val="90000"/>
            </a:lnSpc>
            <a:spcBef>
              <a:spcPct val="0"/>
            </a:spcBef>
            <a:spcAft>
              <a:spcPct val="35000"/>
            </a:spcAft>
            <a:buNone/>
          </a:pPr>
          <a:r>
            <a:rPr lang="en-US" sz="2300" kern="1200" dirty="0">
              <a:solidFill>
                <a:srgbClr val="002060"/>
              </a:solidFill>
              <a:latin typeface="Gill Sans MT" panose="020B0502020104020203"/>
              <a:ea typeface="+mn-ea"/>
              <a:cs typeface="+mn-cs"/>
            </a:rPr>
            <a:t>Question Answering Pipeline Model</a:t>
          </a:r>
        </a:p>
      </dgm:t>
    </dgm:pt>
    <dgm:pt modelId="{C2110168-27F5-4762-8384-1E0DE4E1A00C}" type="parTrans" cxnId="{B6AB6BF6-5F21-45AB-80E5-A1EEAAF41671}">
      <dgm:prSet/>
      <dgm:spPr/>
      <dgm:t>
        <a:bodyPr/>
        <a:lstStyle/>
        <a:p>
          <a:endParaRPr lang="en-US"/>
        </a:p>
      </dgm:t>
    </dgm:pt>
    <dgm:pt modelId="{660CDC56-72FE-4EC7-9813-945CD544F558}" type="sibTrans" cxnId="{B6AB6BF6-5F21-45AB-80E5-A1EEAAF41671}">
      <dgm:prSet/>
      <dgm:spPr/>
      <dgm:t>
        <a:bodyPr/>
        <a:lstStyle/>
        <a:p>
          <a:endParaRPr lang="en-US"/>
        </a:p>
      </dgm:t>
    </dgm:pt>
    <dgm:pt modelId="{0028EFE0-12C0-4E3E-ABB9-15C824DE3F99}">
      <dgm:prSet/>
      <dgm:spPr/>
      <dgm:t>
        <a:bodyPr/>
        <a:lstStyle/>
        <a:p>
          <a:r>
            <a:rPr lang="en-US" dirty="0">
              <a:solidFill>
                <a:schemeClr val="bg1">
                  <a:lumMod val="50000"/>
                </a:schemeClr>
              </a:solidFill>
            </a:rPr>
            <a:t>Dynamic Selection of Model</a:t>
          </a:r>
        </a:p>
      </dgm:t>
    </dgm:pt>
    <dgm:pt modelId="{A4C7D816-897D-4405-9205-88B67739B55E}" type="parTrans" cxnId="{0F5CC79F-9EE9-4CE0-B562-CCA81FBC1E00}">
      <dgm:prSet/>
      <dgm:spPr/>
      <dgm:t>
        <a:bodyPr/>
        <a:lstStyle/>
        <a:p>
          <a:endParaRPr lang="en-US"/>
        </a:p>
      </dgm:t>
    </dgm:pt>
    <dgm:pt modelId="{2D86F1DB-36CA-43D6-BBA0-965225521FE8}" type="sibTrans" cxnId="{0F5CC79F-9EE9-4CE0-B562-CCA81FBC1E00}">
      <dgm:prSet/>
      <dgm:spPr/>
      <dgm:t>
        <a:bodyPr/>
        <a:lstStyle/>
        <a:p>
          <a:endParaRPr lang="en-US"/>
        </a:p>
      </dgm:t>
    </dgm:pt>
    <dgm:pt modelId="{D49EF0B9-D15E-465D-B506-81686C04FD11}" type="pres">
      <dgm:prSet presAssocID="{5A368BA4-BFA6-4638-B57A-82D613247694}" presName="rootnode" presStyleCnt="0">
        <dgm:presLayoutVars>
          <dgm:chMax/>
          <dgm:chPref/>
          <dgm:dir/>
          <dgm:animLvl val="lvl"/>
        </dgm:presLayoutVars>
      </dgm:prSet>
      <dgm:spPr/>
    </dgm:pt>
    <dgm:pt modelId="{4BBCC0A5-F82E-42F9-BB9E-E08A29F90136}" type="pres">
      <dgm:prSet presAssocID="{C7EEF67B-22EE-4381-ABCA-9C9C5F814038}" presName="composite" presStyleCnt="0"/>
      <dgm:spPr/>
    </dgm:pt>
    <dgm:pt modelId="{CC130104-9811-4EE2-A857-82A0DDFF89B6}" type="pres">
      <dgm:prSet presAssocID="{C7EEF67B-22EE-4381-ABCA-9C9C5F814038}" presName="LShape" presStyleLbl="alignNode1" presStyleIdx="0" presStyleCnt="7"/>
      <dgm:spPr>
        <a:xfrm rot="5400000">
          <a:off x="400658" y="1635671"/>
          <a:ext cx="1187878" cy="1976602"/>
        </a:xfrm>
        <a:prstGeom prst="corner">
          <a:avLst>
            <a:gd name="adj1" fmla="val 16120"/>
            <a:gd name="adj2" fmla="val 16110"/>
          </a:avLst>
        </a:prstGeom>
        <a:solidFill>
          <a:srgbClr val="FFFFFF">
            <a:lumMod val="65000"/>
          </a:srgbClr>
        </a:solidFill>
        <a:ln w="12700" cap="flat" cmpd="sng" algn="ctr">
          <a:noFill/>
          <a:prstDash val="solid"/>
        </a:ln>
        <a:effectLst/>
      </dgm:spPr>
    </dgm:pt>
    <dgm:pt modelId="{18794F00-F5AF-4575-A2FA-BDAB6DA70410}" type="pres">
      <dgm:prSet presAssocID="{C7EEF67B-22EE-4381-ABCA-9C9C5F814038}" presName="ParentText" presStyleLbl="revTx" presStyleIdx="0" presStyleCnt="4">
        <dgm:presLayoutVars>
          <dgm:chMax val="0"/>
          <dgm:chPref val="0"/>
          <dgm:bulletEnabled val="1"/>
        </dgm:presLayoutVars>
      </dgm:prSet>
      <dgm:spPr/>
    </dgm:pt>
    <dgm:pt modelId="{AA3CA1A8-5853-46EF-8938-1E4A028879CB}" type="pres">
      <dgm:prSet presAssocID="{C7EEF67B-22EE-4381-ABCA-9C9C5F814038}" presName="Triangle" presStyleLbl="alignNode1" presStyleIdx="1" presStyleCnt="7"/>
      <dgm:spPr>
        <a:xfrm>
          <a:off x="1650164" y="1490151"/>
          <a:ext cx="336695" cy="336695"/>
        </a:xfrm>
        <a:prstGeom prst="triangle">
          <a:avLst>
            <a:gd name="adj" fmla="val 100000"/>
          </a:avLst>
        </a:prstGeom>
        <a:solidFill>
          <a:srgbClr val="FFFFFF">
            <a:lumMod val="65000"/>
          </a:srgbClr>
        </a:solidFill>
        <a:ln w="12700" cap="flat" cmpd="sng" algn="ctr">
          <a:noFill/>
          <a:prstDash val="solid"/>
        </a:ln>
        <a:effectLst/>
      </dgm:spPr>
    </dgm:pt>
    <dgm:pt modelId="{5AB8A4E3-AB60-467C-A6FB-3CEE1CED3231}" type="pres">
      <dgm:prSet presAssocID="{FF14D174-1FC9-4D94-89C6-2CAB0E05F9A6}" presName="sibTrans" presStyleCnt="0"/>
      <dgm:spPr/>
    </dgm:pt>
    <dgm:pt modelId="{D2DDB95A-7BE8-4BFD-90D4-8FCE34283DF0}" type="pres">
      <dgm:prSet presAssocID="{FF14D174-1FC9-4D94-89C6-2CAB0E05F9A6}" presName="space" presStyleCnt="0"/>
      <dgm:spPr/>
    </dgm:pt>
    <dgm:pt modelId="{604E30F2-2A60-4EC0-8BE5-967866A5A99F}" type="pres">
      <dgm:prSet presAssocID="{6AFDCB6D-AF2C-4EB2-8320-B0E20849BC31}" presName="composite" presStyleCnt="0"/>
      <dgm:spPr/>
    </dgm:pt>
    <dgm:pt modelId="{020F6822-AE83-4A02-A479-07EA09BF134A}" type="pres">
      <dgm:prSet presAssocID="{6AFDCB6D-AF2C-4EB2-8320-B0E20849BC31}" presName="LShape" presStyleLbl="alignNode1" presStyleIdx="2" presStyleCnt="7"/>
      <dgm:spPr>
        <a:xfrm rot="5400000">
          <a:off x="2585220" y="1095099"/>
          <a:ext cx="1187878" cy="1976602"/>
        </a:xfrm>
        <a:prstGeom prst="corner">
          <a:avLst>
            <a:gd name="adj1" fmla="val 16120"/>
            <a:gd name="adj2" fmla="val 16110"/>
          </a:avLst>
        </a:prstGeom>
        <a:solidFill>
          <a:srgbClr val="FFFFFF">
            <a:lumMod val="65000"/>
          </a:srgbClr>
        </a:solidFill>
        <a:ln w="12700" cap="flat" cmpd="sng" algn="ctr">
          <a:noFill/>
          <a:prstDash val="solid"/>
        </a:ln>
        <a:effectLst/>
      </dgm:spPr>
    </dgm:pt>
    <dgm:pt modelId="{8D334473-2B4E-4A4A-97E8-557820C18391}" type="pres">
      <dgm:prSet presAssocID="{6AFDCB6D-AF2C-4EB2-8320-B0E20849BC31}" presName="ParentText" presStyleLbl="revTx" presStyleIdx="1" presStyleCnt="4">
        <dgm:presLayoutVars>
          <dgm:chMax val="0"/>
          <dgm:chPref val="0"/>
          <dgm:bulletEnabled val="1"/>
        </dgm:presLayoutVars>
      </dgm:prSet>
      <dgm:spPr/>
    </dgm:pt>
    <dgm:pt modelId="{C6687639-B5AD-40C8-A2A0-B6CA206C957A}" type="pres">
      <dgm:prSet presAssocID="{6AFDCB6D-AF2C-4EB2-8320-B0E20849BC31}" presName="Triangle" presStyleLbl="alignNode1" presStyleIdx="3" presStyleCnt="7"/>
      <dgm:spPr>
        <a:xfrm>
          <a:off x="3834725" y="949580"/>
          <a:ext cx="336695" cy="336695"/>
        </a:xfrm>
        <a:prstGeom prst="triangle">
          <a:avLst>
            <a:gd name="adj" fmla="val 10000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gm:spPr>
    </dgm:pt>
    <dgm:pt modelId="{46D365F4-8D6A-46EA-B87B-4DFEF6DF05E9}" type="pres">
      <dgm:prSet presAssocID="{219CD8FA-6A9C-47BE-85E7-5B160E5F0F61}" presName="sibTrans" presStyleCnt="0"/>
      <dgm:spPr/>
    </dgm:pt>
    <dgm:pt modelId="{CDCDC3A7-E573-4E7B-A49E-CC0CD98FD8F7}" type="pres">
      <dgm:prSet presAssocID="{219CD8FA-6A9C-47BE-85E7-5B160E5F0F61}" presName="space" presStyleCnt="0"/>
      <dgm:spPr/>
    </dgm:pt>
    <dgm:pt modelId="{4DC35797-5D6C-4DE7-AE70-107C6933CB87}" type="pres">
      <dgm:prSet presAssocID="{2EC51A10-4976-4D3D-BD3B-D233DCEE543D}" presName="composite" presStyleCnt="0"/>
      <dgm:spPr/>
    </dgm:pt>
    <dgm:pt modelId="{EF49F5CE-80D0-47A4-93F9-DAF1E4F5E976}" type="pres">
      <dgm:prSet presAssocID="{2EC51A10-4976-4D3D-BD3B-D233DCEE543D}" presName="LShape" presStyleLbl="alignNode1" presStyleIdx="4" presStyleCnt="7"/>
      <dgm:spPr>
        <a:xfrm rot="5400000">
          <a:off x="4769781" y="554527"/>
          <a:ext cx="1187878" cy="1976602"/>
        </a:xfrm>
        <a:prstGeom prst="corner">
          <a:avLst>
            <a:gd name="adj1" fmla="val 16120"/>
            <a:gd name="adj2" fmla="val 1611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gm:spPr>
    </dgm:pt>
    <dgm:pt modelId="{DF427EBE-14D8-4AFB-A360-CEE0DF4BB2F1}" type="pres">
      <dgm:prSet presAssocID="{2EC51A10-4976-4D3D-BD3B-D233DCEE543D}" presName="ParentText" presStyleLbl="revTx" presStyleIdx="2" presStyleCnt="4">
        <dgm:presLayoutVars>
          <dgm:chMax val="0"/>
          <dgm:chPref val="0"/>
          <dgm:bulletEnabled val="1"/>
        </dgm:presLayoutVars>
      </dgm:prSet>
      <dgm:spPr>
        <a:xfrm>
          <a:off x="4571495" y="1145106"/>
          <a:ext cx="1784487" cy="1564208"/>
        </a:xfrm>
        <a:prstGeom prst="rect">
          <a:avLst/>
        </a:prstGeom>
      </dgm:spPr>
    </dgm:pt>
    <dgm:pt modelId="{F02C8101-634E-47B8-B3A3-F07464F37428}" type="pres">
      <dgm:prSet presAssocID="{2EC51A10-4976-4D3D-BD3B-D233DCEE543D}" presName="Triangle" presStyleLbl="alignNode1" presStyleIdx="5" presStyleCnt="7"/>
      <dgm:spPr>
        <a:xfrm>
          <a:off x="6019287" y="409008"/>
          <a:ext cx="336695" cy="336695"/>
        </a:xfrm>
        <a:prstGeom prst="triangle">
          <a:avLst>
            <a:gd name="adj" fmla="val 10000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gm:spPr>
    </dgm:pt>
    <dgm:pt modelId="{6B45AEBD-B0D0-49AB-914C-1C0954233266}" type="pres">
      <dgm:prSet presAssocID="{660CDC56-72FE-4EC7-9813-945CD544F558}" presName="sibTrans" presStyleCnt="0"/>
      <dgm:spPr/>
    </dgm:pt>
    <dgm:pt modelId="{49027F0B-24F3-47CD-AEF8-2FE45F79B4E2}" type="pres">
      <dgm:prSet presAssocID="{660CDC56-72FE-4EC7-9813-945CD544F558}" presName="space" presStyleCnt="0"/>
      <dgm:spPr/>
    </dgm:pt>
    <dgm:pt modelId="{6A7D2850-4381-4394-B1D7-F52C32B16E28}" type="pres">
      <dgm:prSet presAssocID="{0028EFE0-12C0-4E3E-ABB9-15C824DE3F99}" presName="composite" presStyleCnt="0"/>
      <dgm:spPr/>
    </dgm:pt>
    <dgm:pt modelId="{41093A59-D46F-481F-A11C-779F9A079625}" type="pres">
      <dgm:prSet presAssocID="{0028EFE0-12C0-4E3E-ABB9-15C824DE3F99}" presName="LShape" presStyleLbl="alignNode1" presStyleIdx="6" presStyleCnt="7"/>
      <dgm:spPr>
        <a:xfrm rot="5400000">
          <a:off x="6954343" y="13955"/>
          <a:ext cx="1187878" cy="1976602"/>
        </a:xfrm>
        <a:prstGeom prst="corner">
          <a:avLst>
            <a:gd name="adj1" fmla="val 16120"/>
            <a:gd name="adj2" fmla="val 16110"/>
          </a:avLst>
        </a:prstGeom>
        <a:solidFill>
          <a:srgbClr val="FFFFFF">
            <a:lumMod val="65000"/>
          </a:srgbClr>
        </a:solidFill>
        <a:ln w="12700" cap="flat" cmpd="sng" algn="ctr">
          <a:noFill/>
          <a:prstDash val="solid"/>
        </a:ln>
        <a:effectLst/>
      </dgm:spPr>
    </dgm:pt>
    <dgm:pt modelId="{29E6444D-ACC7-4301-BDA3-67B67A0F6503}" type="pres">
      <dgm:prSet presAssocID="{0028EFE0-12C0-4E3E-ABB9-15C824DE3F99}" presName="ParentText" presStyleLbl="revTx" presStyleIdx="3" presStyleCnt="4">
        <dgm:presLayoutVars>
          <dgm:chMax val="0"/>
          <dgm:chPref val="0"/>
          <dgm:bulletEnabled val="1"/>
        </dgm:presLayoutVars>
      </dgm:prSet>
      <dgm:spPr/>
    </dgm:pt>
  </dgm:ptLst>
  <dgm:cxnLst>
    <dgm:cxn modelId="{541DD832-6B9C-44BA-BE3D-E33A59B2750B}" type="presOf" srcId="{5A368BA4-BFA6-4638-B57A-82D613247694}" destId="{D49EF0B9-D15E-465D-B506-81686C04FD11}" srcOrd="0" destOrd="0" presId="urn:microsoft.com/office/officeart/2009/3/layout/StepUpProcess"/>
    <dgm:cxn modelId="{3D44E84C-3305-438F-86A7-B1204AD90CEF}" type="presOf" srcId="{C7EEF67B-22EE-4381-ABCA-9C9C5F814038}" destId="{18794F00-F5AF-4575-A2FA-BDAB6DA70410}" srcOrd="0" destOrd="0" presId="urn:microsoft.com/office/officeart/2009/3/layout/StepUpProcess"/>
    <dgm:cxn modelId="{0DBBA54D-49A0-4FE3-9A8C-AA1FC3FD36B3}" srcId="{5A368BA4-BFA6-4638-B57A-82D613247694}" destId="{C7EEF67B-22EE-4381-ABCA-9C9C5F814038}" srcOrd="0" destOrd="0" parTransId="{4943A9B0-870E-4107-874E-AE3E2EF62A48}" sibTransId="{FF14D174-1FC9-4D94-89C6-2CAB0E05F9A6}"/>
    <dgm:cxn modelId="{65B32099-5836-4FED-BDD2-D196E0EDC2D2}" type="presOf" srcId="{6AFDCB6D-AF2C-4EB2-8320-B0E20849BC31}" destId="{8D334473-2B4E-4A4A-97E8-557820C18391}" srcOrd="0" destOrd="0" presId="urn:microsoft.com/office/officeart/2009/3/layout/StepUpProcess"/>
    <dgm:cxn modelId="{0F5CC79F-9EE9-4CE0-B562-CCA81FBC1E00}" srcId="{5A368BA4-BFA6-4638-B57A-82D613247694}" destId="{0028EFE0-12C0-4E3E-ABB9-15C824DE3F99}" srcOrd="3" destOrd="0" parTransId="{A4C7D816-897D-4405-9205-88B67739B55E}" sibTransId="{2D86F1DB-36CA-43D6-BBA0-965225521FE8}"/>
    <dgm:cxn modelId="{92646EC5-8A04-482C-8FBF-2D186302AB85}" srcId="{5A368BA4-BFA6-4638-B57A-82D613247694}" destId="{6AFDCB6D-AF2C-4EB2-8320-B0E20849BC31}" srcOrd="1" destOrd="0" parTransId="{6540271B-1CC5-4D63-9AD7-BC1A2092E857}" sibTransId="{219CD8FA-6A9C-47BE-85E7-5B160E5F0F61}"/>
    <dgm:cxn modelId="{82CB89CC-A5E1-4ABF-8899-F3B19CE123D8}" type="presOf" srcId="{0028EFE0-12C0-4E3E-ABB9-15C824DE3F99}" destId="{29E6444D-ACC7-4301-BDA3-67B67A0F6503}" srcOrd="0" destOrd="0" presId="urn:microsoft.com/office/officeart/2009/3/layout/StepUpProcess"/>
    <dgm:cxn modelId="{F8AF75E7-7E62-4324-9419-8039CC9322C8}" type="presOf" srcId="{2EC51A10-4976-4D3D-BD3B-D233DCEE543D}" destId="{DF427EBE-14D8-4AFB-A360-CEE0DF4BB2F1}" srcOrd="0" destOrd="0" presId="urn:microsoft.com/office/officeart/2009/3/layout/StepUpProcess"/>
    <dgm:cxn modelId="{B6AB6BF6-5F21-45AB-80E5-A1EEAAF41671}" srcId="{5A368BA4-BFA6-4638-B57A-82D613247694}" destId="{2EC51A10-4976-4D3D-BD3B-D233DCEE543D}" srcOrd="2" destOrd="0" parTransId="{C2110168-27F5-4762-8384-1E0DE4E1A00C}" sibTransId="{660CDC56-72FE-4EC7-9813-945CD544F558}"/>
    <dgm:cxn modelId="{35E0CAE7-FA0C-4CD0-9A4F-F934FC126CE1}" type="presParOf" srcId="{D49EF0B9-D15E-465D-B506-81686C04FD11}" destId="{4BBCC0A5-F82E-42F9-BB9E-E08A29F90136}" srcOrd="0" destOrd="0" presId="urn:microsoft.com/office/officeart/2009/3/layout/StepUpProcess"/>
    <dgm:cxn modelId="{EACBFBB9-74C8-4ECF-8253-CBF3E1D5D1AB}" type="presParOf" srcId="{4BBCC0A5-F82E-42F9-BB9E-E08A29F90136}" destId="{CC130104-9811-4EE2-A857-82A0DDFF89B6}" srcOrd="0" destOrd="0" presId="urn:microsoft.com/office/officeart/2009/3/layout/StepUpProcess"/>
    <dgm:cxn modelId="{AD645261-C9EE-4112-9556-E3AD90916564}" type="presParOf" srcId="{4BBCC0A5-F82E-42F9-BB9E-E08A29F90136}" destId="{18794F00-F5AF-4575-A2FA-BDAB6DA70410}" srcOrd="1" destOrd="0" presId="urn:microsoft.com/office/officeart/2009/3/layout/StepUpProcess"/>
    <dgm:cxn modelId="{BBAA5E76-72A9-47DA-9669-39C5BA2CB903}" type="presParOf" srcId="{4BBCC0A5-F82E-42F9-BB9E-E08A29F90136}" destId="{AA3CA1A8-5853-46EF-8938-1E4A028879CB}" srcOrd="2" destOrd="0" presId="urn:microsoft.com/office/officeart/2009/3/layout/StepUpProcess"/>
    <dgm:cxn modelId="{D879589E-4C5F-4810-9B7C-A51083494A75}" type="presParOf" srcId="{D49EF0B9-D15E-465D-B506-81686C04FD11}" destId="{5AB8A4E3-AB60-467C-A6FB-3CEE1CED3231}" srcOrd="1" destOrd="0" presId="urn:microsoft.com/office/officeart/2009/3/layout/StepUpProcess"/>
    <dgm:cxn modelId="{F63CF9EA-9A6A-48B8-AB61-BC652003FA5F}" type="presParOf" srcId="{5AB8A4E3-AB60-467C-A6FB-3CEE1CED3231}" destId="{D2DDB95A-7BE8-4BFD-90D4-8FCE34283DF0}" srcOrd="0" destOrd="0" presId="urn:microsoft.com/office/officeart/2009/3/layout/StepUpProcess"/>
    <dgm:cxn modelId="{A821D67E-B8A2-4345-8B8A-DC7CBD750A7D}" type="presParOf" srcId="{D49EF0B9-D15E-465D-B506-81686C04FD11}" destId="{604E30F2-2A60-4EC0-8BE5-967866A5A99F}" srcOrd="2" destOrd="0" presId="urn:microsoft.com/office/officeart/2009/3/layout/StepUpProcess"/>
    <dgm:cxn modelId="{3EF04438-CED5-4536-A589-D1A72D938F15}" type="presParOf" srcId="{604E30F2-2A60-4EC0-8BE5-967866A5A99F}" destId="{020F6822-AE83-4A02-A479-07EA09BF134A}" srcOrd="0" destOrd="0" presId="urn:microsoft.com/office/officeart/2009/3/layout/StepUpProcess"/>
    <dgm:cxn modelId="{1B0838A1-E778-420E-A209-212A78BEE607}" type="presParOf" srcId="{604E30F2-2A60-4EC0-8BE5-967866A5A99F}" destId="{8D334473-2B4E-4A4A-97E8-557820C18391}" srcOrd="1" destOrd="0" presId="urn:microsoft.com/office/officeart/2009/3/layout/StepUpProcess"/>
    <dgm:cxn modelId="{887419F1-A6A3-4372-A69A-6769E001671F}" type="presParOf" srcId="{604E30F2-2A60-4EC0-8BE5-967866A5A99F}" destId="{C6687639-B5AD-40C8-A2A0-B6CA206C957A}" srcOrd="2" destOrd="0" presId="urn:microsoft.com/office/officeart/2009/3/layout/StepUpProcess"/>
    <dgm:cxn modelId="{E74CC829-731B-4177-A532-5122899BD1A7}" type="presParOf" srcId="{D49EF0B9-D15E-465D-B506-81686C04FD11}" destId="{46D365F4-8D6A-46EA-B87B-4DFEF6DF05E9}" srcOrd="3" destOrd="0" presId="urn:microsoft.com/office/officeart/2009/3/layout/StepUpProcess"/>
    <dgm:cxn modelId="{F7A28D33-8C98-406C-8265-3DB3D14C6D8D}" type="presParOf" srcId="{46D365F4-8D6A-46EA-B87B-4DFEF6DF05E9}" destId="{CDCDC3A7-E573-4E7B-A49E-CC0CD98FD8F7}" srcOrd="0" destOrd="0" presId="urn:microsoft.com/office/officeart/2009/3/layout/StepUpProcess"/>
    <dgm:cxn modelId="{C357B493-F17B-4242-9053-5B2BCFB3B9D7}" type="presParOf" srcId="{D49EF0B9-D15E-465D-B506-81686C04FD11}" destId="{4DC35797-5D6C-4DE7-AE70-107C6933CB87}" srcOrd="4" destOrd="0" presId="urn:microsoft.com/office/officeart/2009/3/layout/StepUpProcess"/>
    <dgm:cxn modelId="{6CD9B3FB-3CD6-4B16-934C-95294F149405}" type="presParOf" srcId="{4DC35797-5D6C-4DE7-AE70-107C6933CB87}" destId="{EF49F5CE-80D0-47A4-93F9-DAF1E4F5E976}" srcOrd="0" destOrd="0" presId="urn:microsoft.com/office/officeart/2009/3/layout/StepUpProcess"/>
    <dgm:cxn modelId="{D2F1B44B-722D-4EA4-B501-AE114BD72B36}" type="presParOf" srcId="{4DC35797-5D6C-4DE7-AE70-107C6933CB87}" destId="{DF427EBE-14D8-4AFB-A360-CEE0DF4BB2F1}" srcOrd="1" destOrd="0" presId="urn:microsoft.com/office/officeart/2009/3/layout/StepUpProcess"/>
    <dgm:cxn modelId="{5CFCFAC8-CDC3-4E7F-8FE7-B2A298556411}" type="presParOf" srcId="{4DC35797-5D6C-4DE7-AE70-107C6933CB87}" destId="{F02C8101-634E-47B8-B3A3-F07464F37428}" srcOrd="2" destOrd="0" presId="urn:microsoft.com/office/officeart/2009/3/layout/StepUpProcess"/>
    <dgm:cxn modelId="{C663252E-71CF-4C02-B923-23CE3E79C7B1}" type="presParOf" srcId="{D49EF0B9-D15E-465D-B506-81686C04FD11}" destId="{6B45AEBD-B0D0-49AB-914C-1C0954233266}" srcOrd="5" destOrd="0" presId="urn:microsoft.com/office/officeart/2009/3/layout/StepUpProcess"/>
    <dgm:cxn modelId="{6F16A4A1-DD2F-4088-9D92-5FAFF89264B0}" type="presParOf" srcId="{6B45AEBD-B0D0-49AB-914C-1C0954233266}" destId="{49027F0B-24F3-47CD-AEF8-2FE45F79B4E2}" srcOrd="0" destOrd="0" presId="urn:microsoft.com/office/officeart/2009/3/layout/StepUpProcess"/>
    <dgm:cxn modelId="{A919040D-DB1C-45D4-AD56-4A7023FB1CE0}" type="presParOf" srcId="{D49EF0B9-D15E-465D-B506-81686C04FD11}" destId="{6A7D2850-4381-4394-B1D7-F52C32B16E28}" srcOrd="6" destOrd="0" presId="urn:microsoft.com/office/officeart/2009/3/layout/StepUpProcess"/>
    <dgm:cxn modelId="{C4FD6F89-BA4E-48FC-B72C-3129AD3568A0}" type="presParOf" srcId="{6A7D2850-4381-4394-B1D7-F52C32B16E28}" destId="{41093A59-D46F-481F-A11C-779F9A079625}" srcOrd="0" destOrd="0" presId="urn:microsoft.com/office/officeart/2009/3/layout/StepUpProcess"/>
    <dgm:cxn modelId="{F75E35BC-1539-4A4C-824A-3FEE93F3961D}" type="presParOf" srcId="{6A7D2850-4381-4394-B1D7-F52C32B16E28}" destId="{29E6444D-ACC7-4301-BDA3-67B67A0F650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A368BA4-BFA6-4638-B57A-82D613247694}" type="doc">
      <dgm:prSet loTypeId="urn:microsoft.com/office/officeart/2009/3/layout/StepUpProcess" loCatId="process" qsTypeId="urn:microsoft.com/office/officeart/2005/8/quickstyle/simple1" qsCatId="simple" csTypeId="urn:microsoft.com/office/officeart/2005/8/colors/accent1_2" csCatId="accent1"/>
      <dgm:spPr/>
      <dgm:t>
        <a:bodyPr/>
        <a:lstStyle/>
        <a:p>
          <a:endParaRPr lang="en-US"/>
        </a:p>
      </dgm:t>
    </dgm:pt>
    <dgm:pt modelId="{C7EEF67B-22EE-4381-ABCA-9C9C5F814038}">
      <dgm:prSet custT="1"/>
      <dgm:spPr/>
      <dgm:t>
        <a:bodyPr/>
        <a:lstStyle/>
        <a:p>
          <a:pPr marL="0" lvl="0" indent="0" algn="l" defTabSz="1022350">
            <a:lnSpc>
              <a:spcPct val="90000"/>
            </a:lnSpc>
            <a:spcBef>
              <a:spcPct val="0"/>
            </a:spcBef>
            <a:spcAft>
              <a:spcPct val="35000"/>
            </a:spcAft>
            <a:buNone/>
          </a:pPr>
          <a:r>
            <a:rPr lang="en-US" sz="2300" kern="1200" dirty="0">
              <a:solidFill>
                <a:srgbClr val="FFFFFF">
                  <a:lumMod val="50000"/>
                </a:srgbClr>
              </a:solidFill>
              <a:latin typeface="Gill Sans MT" panose="020B0502020104020203"/>
              <a:ea typeface="+mn-ea"/>
              <a:cs typeface="+mn-cs"/>
            </a:rPr>
            <a:t>Intent Classification</a:t>
          </a:r>
        </a:p>
      </dgm:t>
    </dgm:pt>
    <dgm:pt modelId="{4943A9B0-870E-4107-874E-AE3E2EF62A48}" type="parTrans" cxnId="{0DBBA54D-49A0-4FE3-9A8C-AA1FC3FD36B3}">
      <dgm:prSet/>
      <dgm:spPr/>
      <dgm:t>
        <a:bodyPr/>
        <a:lstStyle/>
        <a:p>
          <a:endParaRPr lang="en-US"/>
        </a:p>
      </dgm:t>
    </dgm:pt>
    <dgm:pt modelId="{FF14D174-1FC9-4D94-89C6-2CAB0E05F9A6}" type="sibTrans" cxnId="{0DBBA54D-49A0-4FE3-9A8C-AA1FC3FD36B3}">
      <dgm:prSet/>
      <dgm:spPr/>
      <dgm:t>
        <a:bodyPr/>
        <a:lstStyle/>
        <a:p>
          <a:endParaRPr lang="en-US"/>
        </a:p>
      </dgm:t>
    </dgm:pt>
    <dgm:pt modelId="{6AFDCB6D-AF2C-4EB2-8320-B0E20849BC31}">
      <dgm:prSet custT="1"/>
      <dgm:spPr/>
      <dgm:t>
        <a:bodyPr/>
        <a:lstStyle/>
        <a:p>
          <a:pPr marL="0" lvl="0" indent="0" algn="l" defTabSz="1022350">
            <a:lnSpc>
              <a:spcPct val="90000"/>
            </a:lnSpc>
            <a:spcBef>
              <a:spcPct val="0"/>
            </a:spcBef>
            <a:spcAft>
              <a:spcPct val="35000"/>
            </a:spcAft>
            <a:buNone/>
          </a:pPr>
          <a:r>
            <a:rPr lang="en-US" sz="2300" kern="1200" dirty="0">
              <a:solidFill>
                <a:srgbClr val="FFFFFF">
                  <a:lumMod val="50000"/>
                </a:srgbClr>
              </a:solidFill>
              <a:latin typeface="Gill Sans MT" panose="020B0502020104020203"/>
              <a:ea typeface="+mn-ea"/>
              <a:cs typeface="+mn-cs"/>
            </a:rPr>
            <a:t>Question Answering Baseline Model</a:t>
          </a:r>
        </a:p>
      </dgm:t>
    </dgm:pt>
    <dgm:pt modelId="{6540271B-1CC5-4D63-9AD7-BC1A2092E857}" type="parTrans" cxnId="{92646EC5-8A04-482C-8FBF-2D186302AB85}">
      <dgm:prSet/>
      <dgm:spPr/>
      <dgm:t>
        <a:bodyPr/>
        <a:lstStyle/>
        <a:p>
          <a:endParaRPr lang="en-US"/>
        </a:p>
      </dgm:t>
    </dgm:pt>
    <dgm:pt modelId="{219CD8FA-6A9C-47BE-85E7-5B160E5F0F61}" type="sibTrans" cxnId="{92646EC5-8A04-482C-8FBF-2D186302AB85}">
      <dgm:prSet/>
      <dgm:spPr/>
      <dgm:t>
        <a:bodyPr/>
        <a:lstStyle/>
        <a:p>
          <a:endParaRPr lang="en-US"/>
        </a:p>
      </dgm:t>
    </dgm:pt>
    <dgm:pt modelId="{2EC51A10-4976-4D3D-BD3B-D233DCEE543D}">
      <dgm:prSet custT="1"/>
      <dgm:spPr>
        <a:noFill/>
        <a:ln>
          <a:noFill/>
        </a:ln>
        <a:effectLst/>
      </dgm:spPr>
      <dgm:t>
        <a:bodyPr spcFirstLastPara="0" vert="horz" wrap="square" lIns="87630" tIns="87630" rIns="87630" bIns="87630" numCol="1" spcCol="1270" anchor="t" anchorCtr="0"/>
        <a:lstStyle/>
        <a:p>
          <a:pPr marL="0" lvl="0" indent="0" algn="l" defTabSz="1022350">
            <a:lnSpc>
              <a:spcPct val="90000"/>
            </a:lnSpc>
            <a:spcBef>
              <a:spcPct val="0"/>
            </a:spcBef>
            <a:spcAft>
              <a:spcPct val="35000"/>
            </a:spcAft>
            <a:buNone/>
          </a:pPr>
          <a:r>
            <a:rPr lang="en-US" sz="2300" kern="1200" dirty="0">
              <a:solidFill>
                <a:srgbClr val="FFFFFF">
                  <a:lumMod val="50000"/>
                </a:srgbClr>
              </a:solidFill>
              <a:latin typeface="Gill Sans MT" panose="020B0502020104020203"/>
              <a:ea typeface="+mn-ea"/>
              <a:cs typeface="+mn-cs"/>
            </a:rPr>
            <a:t>Question Answering Pipeline Model</a:t>
          </a:r>
        </a:p>
      </dgm:t>
    </dgm:pt>
    <dgm:pt modelId="{C2110168-27F5-4762-8384-1E0DE4E1A00C}" type="parTrans" cxnId="{B6AB6BF6-5F21-45AB-80E5-A1EEAAF41671}">
      <dgm:prSet/>
      <dgm:spPr/>
      <dgm:t>
        <a:bodyPr/>
        <a:lstStyle/>
        <a:p>
          <a:endParaRPr lang="en-US"/>
        </a:p>
      </dgm:t>
    </dgm:pt>
    <dgm:pt modelId="{660CDC56-72FE-4EC7-9813-945CD544F558}" type="sibTrans" cxnId="{B6AB6BF6-5F21-45AB-80E5-A1EEAAF41671}">
      <dgm:prSet/>
      <dgm:spPr/>
      <dgm:t>
        <a:bodyPr/>
        <a:lstStyle/>
        <a:p>
          <a:endParaRPr lang="en-US"/>
        </a:p>
      </dgm:t>
    </dgm:pt>
    <dgm:pt modelId="{0028EFE0-12C0-4E3E-ABB9-15C824DE3F99}">
      <dgm:prSet custT="1"/>
      <dgm:spPr/>
      <dgm:t>
        <a:bodyPr/>
        <a:lstStyle/>
        <a:p>
          <a:pPr marL="0" lvl="0" indent="0" algn="l" defTabSz="1022350">
            <a:lnSpc>
              <a:spcPct val="90000"/>
            </a:lnSpc>
            <a:spcBef>
              <a:spcPct val="0"/>
            </a:spcBef>
            <a:spcAft>
              <a:spcPct val="35000"/>
            </a:spcAft>
            <a:buNone/>
          </a:pPr>
          <a:r>
            <a:rPr lang="en-US" sz="2300" kern="1200" dirty="0">
              <a:solidFill>
                <a:srgbClr val="002060"/>
              </a:solidFill>
              <a:latin typeface="Gill Sans MT" panose="020B0502020104020203"/>
              <a:ea typeface="+mn-ea"/>
              <a:cs typeface="+mn-cs"/>
            </a:rPr>
            <a:t>Dynamic Selection of Model</a:t>
          </a:r>
        </a:p>
      </dgm:t>
    </dgm:pt>
    <dgm:pt modelId="{A4C7D816-897D-4405-9205-88B67739B55E}" type="parTrans" cxnId="{0F5CC79F-9EE9-4CE0-B562-CCA81FBC1E00}">
      <dgm:prSet/>
      <dgm:spPr/>
      <dgm:t>
        <a:bodyPr/>
        <a:lstStyle/>
        <a:p>
          <a:endParaRPr lang="en-US"/>
        </a:p>
      </dgm:t>
    </dgm:pt>
    <dgm:pt modelId="{2D86F1DB-36CA-43D6-BBA0-965225521FE8}" type="sibTrans" cxnId="{0F5CC79F-9EE9-4CE0-B562-CCA81FBC1E00}">
      <dgm:prSet/>
      <dgm:spPr/>
      <dgm:t>
        <a:bodyPr/>
        <a:lstStyle/>
        <a:p>
          <a:endParaRPr lang="en-US"/>
        </a:p>
      </dgm:t>
    </dgm:pt>
    <dgm:pt modelId="{D49EF0B9-D15E-465D-B506-81686C04FD11}" type="pres">
      <dgm:prSet presAssocID="{5A368BA4-BFA6-4638-B57A-82D613247694}" presName="rootnode" presStyleCnt="0">
        <dgm:presLayoutVars>
          <dgm:chMax/>
          <dgm:chPref/>
          <dgm:dir/>
          <dgm:animLvl val="lvl"/>
        </dgm:presLayoutVars>
      </dgm:prSet>
      <dgm:spPr/>
    </dgm:pt>
    <dgm:pt modelId="{4BBCC0A5-F82E-42F9-BB9E-E08A29F90136}" type="pres">
      <dgm:prSet presAssocID="{C7EEF67B-22EE-4381-ABCA-9C9C5F814038}" presName="composite" presStyleCnt="0"/>
      <dgm:spPr/>
    </dgm:pt>
    <dgm:pt modelId="{CC130104-9811-4EE2-A857-82A0DDFF89B6}" type="pres">
      <dgm:prSet presAssocID="{C7EEF67B-22EE-4381-ABCA-9C9C5F814038}" presName="LShape" presStyleLbl="alignNode1" presStyleIdx="0" presStyleCnt="7"/>
      <dgm:spPr>
        <a:xfrm rot="5400000">
          <a:off x="400658" y="1635671"/>
          <a:ext cx="1187878" cy="1976602"/>
        </a:xfrm>
        <a:prstGeom prst="corner">
          <a:avLst>
            <a:gd name="adj1" fmla="val 16120"/>
            <a:gd name="adj2" fmla="val 16110"/>
          </a:avLst>
        </a:prstGeom>
        <a:solidFill>
          <a:srgbClr val="FFFFFF">
            <a:lumMod val="65000"/>
          </a:srgbClr>
        </a:solidFill>
        <a:ln w="12700" cap="flat" cmpd="sng" algn="ctr">
          <a:noFill/>
          <a:prstDash val="solid"/>
        </a:ln>
        <a:effectLst/>
      </dgm:spPr>
    </dgm:pt>
    <dgm:pt modelId="{18794F00-F5AF-4575-A2FA-BDAB6DA70410}" type="pres">
      <dgm:prSet presAssocID="{C7EEF67B-22EE-4381-ABCA-9C9C5F814038}" presName="ParentText" presStyleLbl="revTx" presStyleIdx="0" presStyleCnt="4">
        <dgm:presLayoutVars>
          <dgm:chMax val="0"/>
          <dgm:chPref val="0"/>
          <dgm:bulletEnabled val="1"/>
        </dgm:presLayoutVars>
      </dgm:prSet>
      <dgm:spPr/>
    </dgm:pt>
    <dgm:pt modelId="{AA3CA1A8-5853-46EF-8938-1E4A028879CB}" type="pres">
      <dgm:prSet presAssocID="{C7EEF67B-22EE-4381-ABCA-9C9C5F814038}" presName="Triangle" presStyleLbl="alignNode1" presStyleIdx="1" presStyleCnt="7"/>
      <dgm:spPr>
        <a:xfrm>
          <a:off x="1650164" y="1490151"/>
          <a:ext cx="336695" cy="336695"/>
        </a:xfrm>
        <a:prstGeom prst="triangle">
          <a:avLst>
            <a:gd name="adj" fmla="val 100000"/>
          </a:avLst>
        </a:prstGeom>
        <a:solidFill>
          <a:srgbClr val="FFFFFF">
            <a:lumMod val="65000"/>
          </a:srgbClr>
        </a:solidFill>
        <a:ln w="12700" cap="flat" cmpd="sng" algn="ctr">
          <a:noFill/>
          <a:prstDash val="solid"/>
        </a:ln>
        <a:effectLst/>
      </dgm:spPr>
    </dgm:pt>
    <dgm:pt modelId="{5AB8A4E3-AB60-467C-A6FB-3CEE1CED3231}" type="pres">
      <dgm:prSet presAssocID="{FF14D174-1FC9-4D94-89C6-2CAB0E05F9A6}" presName="sibTrans" presStyleCnt="0"/>
      <dgm:spPr/>
    </dgm:pt>
    <dgm:pt modelId="{D2DDB95A-7BE8-4BFD-90D4-8FCE34283DF0}" type="pres">
      <dgm:prSet presAssocID="{FF14D174-1FC9-4D94-89C6-2CAB0E05F9A6}" presName="space" presStyleCnt="0"/>
      <dgm:spPr/>
    </dgm:pt>
    <dgm:pt modelId="{604E30F2-2A60-4EC0-8BE5-967866A5A99F}" type="pres">
      <dgm:prSet presAssocID="{6AFDCB6D-AF2C-4EB2-8320-B0E20849BC31}" presName="composite" presStyleCnt="0"/>
      <dgm:spPr/>
    </dgm:pt>
    <dgm:pt modelId="{020F6822-AE83-4A02-A479-07EA09BF134A}" type="pres">
      <dgm:prSet presAssocID="{6AFDCB6D-AF2C-4EB2-8320-B0E20849BC31}" presName="LShape" presStyleLbl="alignNode1" presStyleIdx="2" presStyleCnt="7"/>
      <dgm:spPr>
        <a:xfrm rot="5400000">
          <a:off x="2585220" y="1095099"/>
          <a:ext cx="1187878" cy="1976602"/>
        </a:xfrm>
        <a:prstGeom prst="corner">
          <a:avLst>
            <a:gd name="adj1" fmla="val 16120"/>
            <a:gd name="adj2" fmla="val 16110"/>
          </a:avLst>
        </a:prstGeom>
        <a:solidFill>
          <a:srgbClr val="FFFFFF">
            <a:lumMod val="65000"/>
          </a:srgbClr>
        </a:solidFill>
        <a:ln w="12700" cap="flat" cmpd="sng" algn="ctr">
          <a:noFill/>
          <a:prstDash val="solid"/>
        </a:ln>
        <a:effectLst/>
      </dgm:spPr>
    </dgm:pt>
    <dgm:pt modelId="{8D334473-2B4E-4A4A-97E8-557820C18391}" type="pres">
      <dgm:prSet presAssocID="{6AFDCB6D-AF2C-4EB2-8320-B0E20849BC31}" presName="ParentText" presStyleLbl="revTx" presStyleIdx="1" presStyleCnt="4">
        <dgm:presLayoutVars>
          <dgm:chMax val="0"/>
          <dgm:chPref val="0"/>
          <dgm:bulletEnabled val="1"/>
        </dgm:presLayoutVars>
      </dgm:prSet>
      <dgm:spPr/>
    </dgm:pt>
    <dgm:pt modelId="{C6687639-B5AD-40C8-A2A0-B6CA206C957A}" type="pres">
      <dgm:prSet presAssocID="{6AFDCB6D-AF2C-4EB2-8320-B0E20849BC31}" presName="Triangle" presStyleLbl="alignNode1" presStyleIdx="3" presStyleCnt="7"/>
      <dgm:spPr>
        <a:xfrm>
          <a:off x="3834725" y="949580"/>
          <a:ext cx="336695" cy="336695"/>
        </a:xfrm>
        <a:prstGeom prst="triangle">
          <a:avLst>
            <a:gd name="adj" fmla="val 100000"/>
          </a:avLst>
        </a:prstGeom>
        <a:solidFill>
          <a:srgbClr val="FFFFFF">
            <a:lumMod val="65000"/>
          </a:srgbClr>
        </a:solidFill>
        <a:ln w="12700" cap="flat" cmpd="sng" algn="ctr">
          <a:noFill/>
          <a:prstDash val="solid"/>
        </a:ln>
        <a:effectLst/>
      </dgm:spPr>
    </dgm:pt>
    <dgm:pt modelId="{46D365F4-8D6A-46EA-B87B-4DFEF6DF05E9}" type="pres">
      <dgm:prSet presAssocID="{219CD8FA-6A9C-47BE-85E7-5B160E5F0F61}" presName="sibTrans" presStyleCnt="0"/>
      <dgm:spPr/>
    </dgm:pt>
    <dgm:pt modelId="{CDCDC3A7-E573-4E7B-A49E-CC0CD98FD8F7}" type="pres">
      <dgm:prSet presAssocID="{219CD8FA-6A9C-47BE-85E7-5B160E5F0F61}" presName="space" presStyleCnt="0"/>
      <dgm:spPr/>
    </dgm:pt>
    <dgm:pt modelId="{4DC35797-5D6C-4DE7-AE70-107C6933CB87}" type="pres">
      <dgm:prSet presAssocID="{2EC51A10-4976-4D3D-BD3B-D233DCEE543D}" presName="composite" presStyleCnt="0"/>
      <dgm:spPr/>
    </dgm:pt>
    <dgm:pt modelId="{EF49F5CE-80D0-47A4-93F9-DAF1E4F5E976}" type="pres">
      <dgm:prSet presAssocID="{2EC51A10-4976-4D3D-BD3B-D233DCEE543D}" presName="LShape" presStyleLbl="alignNode1" presStyleIdx="4" presStyleCnt="7"/>
      <dgm:spPr>
        <a:xfrm rot="5400000">
          <a:off x="4769781" y="554527"/>
          <a:ext cx="1187878" cy="1976602"/>
        </a:xfrm>
        <a:prstGeom prst="corner">
          <a:avLst>
            <a:gd name="adj1" fmla="val 16120"/>
            <a:gd name="adj2" fmla="val 16110"/>
          </a:avLst>
        </a:prstGeom>
        <a:solidFill>
          <a:srgbClr val="FFFFFF">
            <a:lumMod val="65000"/>
          </a:srgbClr>
        </a:solidFill>
        <a:ln w="12700" cap="flat" cmpd="sng" algn="ctr">
          <a:noFill/>
          <a:prstDash val="solid"/>
        </a:ln>
        <a:effectLst/>
      </dgm:spPr>
    </dgm:pt>
    <dgm:pt modelId="{DF427EBE-14D8-4AFB-A360-CEE0DF4BB2F1}" type="pres">
      <dgm:prSet presAssocID="{2EC51A10-4976-4D3D-BD3B-D233DCEE543D}" presName="ParentText" presStyleLbl="revTx" presStyleIdx="2" presStyleCnt="4">
        <dgm:presLayoutVars>
          <dgm:chMax val="0"/>
          <dgm:chPref val="0"/>
          <dgm:bulletEnabled val="1"/>
        </dgm:presLayoutVars>
      </dgm:prSet>
      <dgm:spPr>
        <a:xfrm>
          <a:off x="4571495" y="1145106"/>
          <a:ext cx="1784487" cy="1564208"/>
        </a:xfrm>
        <a:prstGeom prst="rect">
          <a:avLst/>
        </a:prstGeom>
      </dgm:spPr>
    </dgm:pt>
    <dgm:pt modelId="{F02C8101-634E-47B8-B3A3-F07464F37428}" type="pres">
      <dgm:prSet presAssocID="{2EC51A10-4976-4D3D-BD3B-D233DCEE543D}" presName="Triangle" presStyleLbl="alignNode1" presStyleIdx="5" presStyleCnt="7"/>
      <dgm:spPr>
        <a:xfrm>
          <a:off x="6019287" y="409008"/>
          <a:ext cx="336695" cy="336695"/>
        </a:xfrm>
        <a:prstGeom prst="triangle">
          <a:avLst>
            <a:gd name="adj" fmla="val 10000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gm:spPr>
    </dgm:pt>
    <dgm:pt modelId="{6B45AEBD-B0D0-49AB-914C-1C0954233266}" type="pres">
      <dgm:prSet presAssocID="{660CDC56-72FE-4EC7-9813-945CD544F558}" presName="sibTrans" presStyleCnt="0"/>
      <dgm:spPr/>
    </dgm:pt>
    <dgm:pt modelId="{49027F0B-24F3-47CD-AEF8-2FE45F79B4E2}" type="pres">
      <dgm:prSet presAssocID="{660CDC56-72FE-4EC7-9813-945CD544F558}" presName="space" presStyleCnt="0"/>
      <dgm:spPr/>
    </dgm:pt>
    <dgm:pt modelId="{6A7D2850-4381-4394-B1D7-F52C32B16E28}" type="pres">
      <dgm:prSet presAssocID="{0028EFE0-12C0-4E3E-ABB9-15C824DE3F99}" presName="composite" presStyleCnt="0"/>
      <dgm:spPr/>
    </dgm:pt>
    <dgm:pt modelId="{41093A59-D46F-481F-A11C-779F9A079625}" type="pres">
      <dgm:prSet presAssocID="{0028EFE0-12C0-4E3E-ABB9-15C824DE3F99}" presName="LShape" presStyleLbl="alignNode1" presStyleIdx="6" presStyleCnt="7"/>
      <dgm:spPr>
        <a:xfrm rot="5400000">
          <a:off x="6954343" y="13955"/>
          <a:ext cx="1187878" cy="1976602"/>
        </a:xfrm>
        <a:prstGeom prst="corner">
          <a:avLst>
            <a:gd name="adj1" fmla="val 16120"/>
            <a:gd name="adj2" fmla="val 1611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gm:spPr>
    </dgm:pt>
    <dgm:pt modelId="{29E6444D-ACC7-4301-BDA3-67B67A0F6503}" type="pres">
      <dgm:prSet presAssocID="{0028EFE0-12C0-4E3E-ABB9-15C824DE3F99}" presName="ParentText" presStyleLbl="revTx" presStyleIdx="3" presStyleCnt="4">
        <dgm:presLayoutVars>
          <dgm:chMax val="0"/>
          <dgm:chPref val="0"/>
          <dgm:bulletEnabled val="1"/>
        </dgm:presLayoutVars>
      </dgm:prSet>
      <dgm:spPr/>
    </dgm:pt>
  </dgm:ptLst>
  <dgm:cxnLst>
    <dgm:cxn modelId="{541DD832-6B9C-44BA-BE3D-E33A59B2750B}" type="presOf" srcId="{5A368BA4-BFA6-4638-B57A-82D613247694}" destId="{D49EF0B9-D15E-465D-B506-81686C04FD11}" srcOrd="0" destOrd="0" presId="urn:microsoft.com/office/officeart/2009/3/layout/StepUpProcess"/>
    <dgm:cxn modelId="{3D44E84C-3305-438F-86A7-B1204AD90CEF}" type="presOf" srcId="{C7EEF67B-22EE-4381-ABCA-9C9C5F814038}" destId="{18794F00-F5AF-4575-A2FA-BDAB6DA70410}" srcOrd="0" destOrd="0" presId="urn:microsoft.com/office/officeart/2009/3/layout/StepUpProcess"/>
    <dgm:cxn modelId="{0DBBA54D-49A0-4FE3-9A8C-AA1FC3FD36B3}" srcId="{5A368BA4-BFA6-4638-B57A-82D613247694}" destId="{C7EEF67B-22EE-4381-ABCA-9C9C5F814038}" srcOrd="0" destOrd="0" parTransId="{4943A9B0-870E-4107-874E-AE3E2EF62A48}" sibTransId="{FF14D174-1FC9-4D94-89C6-2CAB0E05F9A6}"/>
    <dgm:cxn modelId="{65B32099-5836-4FED-BDD2-D196E0EDC2D2}" type="presOf" srcId="{6AFDCB6D-AF2C-4EB2-8320-B0E20849BC31}" destId="{8D334473-2B4E-4A4A-97E8-557820C18391}" srcOrd="0" destOrd="0" presId="urn:microsoft.com/office/officeart/2009/3/layout/StepUpProcess"/>
    <dgm:cxn modelId="{0F5CC79F-9EE9-4CE0-B562-CCA81FBC1E00}" srcId="{5A368BA4-BFA6-4638-B57A-82D613247694}" destId="{0028EFE0-12C0-4E3E-ABB9-15C824DE3F99}" srcOrd="3" destOrd="0" parTransId="{A4C7D816-897D-4405-9205-88B67739B55E}" sibTransId="{2D86F1DB-36CA-43D6-BBA0-965225521FE8}"/>
    <dgm:cxn modelId="{92646EC5-8A04-482C-8FBF-2D186302AB85}" srcId="{5A368BA4-BFA6-4638-B57A-82D613247694}" destId="{6AFDCB6D-AF2C-4EB2-8320-B0E20849BC31}" srcOrd="1" destOrd="0" parTransId="{6540271B-1CC5-4D63-9AD7-BC1A2092E857}" sibTransId="{219CD8FA-6A9C-47BE-85E7-5B160E5F0F61}"/>
    <dgm:cxn modelId="{82CB89CC-A5E1-4ABF-8899-F3B19CE123D8}" type="presOf" srcId="{0028EFE0-12C0-4E3E-ABB9-15C824DE3F99}" destId="{29E6444D-ACC7-4301-BDA3-67B67A0F6503}" srcOrd="0" destOrd="0" presId="urn:microsoft.com/office/officeart/2009/3/layout/StepUpProcess"/>
    <dgm:cxn modelId="{F8AF75E7-7E62-4324-9419-8039CC9322C8}" type="presOf" srcId="{2EC51A10-4976-4D3D-BD3B-D233DCEE543D}" destId="{DF427EBE-14D8-4AFB-A360-CEE0DF4BB2F1}" srcOrd="0" destOrd="0" presId="urn:microsoft.com/office/officeart/2009/3/layout/StepUpProcess"/>
    <dgm:cxn modelId="{B6AB6BF6-5F21-45AB-80E5-A1EEAAF41671}" srcId="{5A368BA4-BFA6-4638-B57A-82D613247694}" destId="{2EC51A10-4976-4D3D-BD3B-D233DCEE543D}" srcOrd="2" destOrd="0" parTransId="{C2110168-27F5-4762-8384-1E0DE4E1A00C}" sibTransId="{660CDC56-72FE-4EC7-9813-945CD544F558}"/>
    <dgm:cxn modelId="{35E0CAE7-FA0C-4CD0-9A4F-F934FC126CE1}" type="presParOf" srcId="{D49EF0B9-D15E-465D-B506-81686C04FD11}" destId="{4BBCC0A5-F82E-42F9-BB9E-E08A29F90136}" srcOrd="0" destOrd="0" presId="urn:microsoft.com/office/officeart/2009/3/layout/StepUpProcess"/>
    <dgm:cxn modelId="{EACBFBB9-74C8-4ECF-8253-CBF3E1D5D1AB}" type="presParOf" srcId="{4BBCC0A5-F82E-42F9-BB9E-E08A29F90136}" destId="{CC130104-9811-4EE2-A857-82A0DDFF89B6}" srcOrd="0" destOrd="0" presId="urn:microsoft.com/office/officeart/2009/3/layout/StepUpProcess"/>
    <dgm:cxn modelId="{AD645261-C9EE-4112-9556-E3AD90916564}" type="presParOf" srcId="{4BBCC0A5-F82E-42F9-BB9E-E08A29F90136}" destId="{18794F00-F5AF-4575-A2FA-BDAB6DA70410}" srcOrd="1" destOrd="0" presId="urn:microsoft.com/office/officeart/2009/3/layout/StepUpProcess"/>
    <dgm:cxn modelId="{BBAA5E76-72A9-47DA-9669-39C5BA2CB903}" type="presParOf" srcId="{4BBCC0A5-F82E-42F9-BB9E-E08A29F90136}" destId="{AA3CA1A8-5853-46EF-8938-1E4A028879CB}" srcOrd="2" destOrd="0" presId="urn:microsoft.com/office/officeart/2009/3/layout/StepUpProcess"/>
    <dgm:cxn modelId="{D879589E-4C5F-4810-9B7C-A51083494A75}" type="presParOf" srcId="{D49EF0B9-D15E-465D-B506-81686C04FD11}" destId="{5AB8A4E3-AB60-467C-A6FB-3CEE1CED3231}" srcOrd="1" destOrd="0" presId="urn:microsoft.com/office/officeart/2009/3/layout/StepUpProcess"/>
    <dgm:cxn modelId="{F63CF9EA-9A6A-48B8-AB61-BC652003FA5F}" type="presParOf" srcId="{5AB8A4E3-AB60-467C-A6FB-3CEE1CED3231}" destId="{D2DDB95A-7BE8-4BFD-90D4-8FCE34283DF0}" srcOrd="0" destOrd="0" presId="urn:microsoft.com/office/officeart/2009/3/layout/StepUpProcess"/>
    <dgm:cxn modelId="{A821D67E-B8A2-4345-8B8A-DC7CBD750A7D}" type="presParOf" srcId="{D49EF0B9-D15E-465D-B506-81686C04FD11}" destId="{604E30F2-2A60-4EC0-8BE5-967866A5A99F}" srcOrd="2" destOrd="0" presId="urn:microsoft.com/office/officeart/2009/3/layout/StepUpProcess"/>
    <dgm:cxn modelId="{3EF04438-CED5-4536-A589-D1A72D938F15}" type="presParOf" srcId="{604E30F2-2A60-4EC0-8BE5-967866A5A99F}" destId="{020F6822-AE83-4A02-A479-07EA09BF134A}" srcOrd="0" destOrd="0" presId="urn:microsoft.com/office/officeart/2009/3/layout/StepUpProcess"/>
    <dgm:cxn modelId="{1B0838A1-E778-420E-A209-212A78BEE607}" type="presParOf" srcId="{604E30F2-2A60-4EC0-8BE5-967866A5A99F}" destId="{8D334473-2B4E-4A4A-97E8-557820C18391}" srcOrd="1" destOrd="0" presId="urn:microsoft.com/office/officeart/2009/3/layout/StepUpProcess"/>
    <dgm:cxn modelId="{887419F1-A6A3-4372-A69A-6769E001671F}" type="presParOf" srcId="{604E30F2-2A60-4EC0-8BE5-967866A5A99F}" destId="{C6687639-B5AD-40C8-A2A0-B6CA206C957A}" srcOrd="2" destOrd="0" presId="urn:microsoft.com/office/officeart/2009/3/layout/StepUpProcess"/>
    <dgm:cxn modelId="{E74CC829-731B-4177-A532-5122899BD1A7}" type="presParOf" srcId="{D49EF0B9-D15E-465D-B506-81686C04FD11}" destId="{46D365F4-8D6A-46EA-B87B-4DFEF6DF05E9}" srcOrd="3" destOrd="0" presId="urn:microsoft.com/office/officeart/2009/3/layout/StepUpProcess"/>
    <dgm:cxn modelId="{F7A28D33-8C98-406C-8265-3DB3D14C6D8D}" type="presParOf" srcId="{46D365F4-8D6A-46EA-B87B-4DFEF6DF05E9}" destId="{CDCDC3A7-E573-4E7B-A49E-CC0CD98FD8F7}" srcOrd="0" destOrd="0" presId="urn:microsoft.com/office/officeart/2009/3/layout/StepUpProcess"/>
    <dgm:cxn modelId="{C357B493-F17B-4242-9053-5B2BCFB3B9D7}" type="presParOf" srcId="{D49EF0B9-D15E-465D-B506-81686C04FD11}" destId="{4DC35797-5D6C-4DE7-AE70-107C6933CB87}" srcOrd="4" destOrd="0" presId="urn:microsoft.com/office/officeart/2009/3/layout/StepUpProcess"/>
    <dgm:cxn modelId="{6CD9B3FB-3CD6-4B16-934C-95294F149405}" type="presParOf" srcId="{4DC35797-5D6C-4DE7-AE70-107C6933CB87}" destId="{EF49F5CE-80D0-47A4-93F9-DAF1E4F5E976}" srcOrd="0" destOrd="0" presId="urn:microsoft.com/office/officeart/2009/3/layout/StepUpProcess"/>
    <dgm:cxn modelId="{D2F1B44B-722D-4EA4-B501-AE114BD72B36}" type="presParOf" srcId="{4DC35797-5D6C-4DE7-AE70-107C6933CB87}" destId="{DF427EBE-14D8-4AFB-A360-CEE0DF4BB2F1}" srcOrd="1" destOrd="0" presId="urn:microsoft.com/office/officeart/2009/3/layout/StepUpProcess"/>
    <dgm:cxn modelId="{5CFCFAC8-CDC3-4E7F-8FE7-B2A298556411}" type="presParOf" srcId="{4DC35797-5D6C-4DE7-AE70-107C6933CB87}" destId="{F02C8101-634E-47B8-B3A3-F07464F37428}" srcOrd="2" destOrd="0" presId="urn:microsoft.com/office/officeart/2009/3/layout/StepUpProcess"/>
    <dgm:cxn modelId="{C663252E-71CF-4C02-B923-23CE3E79C7B1}" type="presParOf" srcId="{D49EF0B9-D15E-465D-B506-81686C04FD11}" destId="{6B45AEBD-B0D0-49AB-914C-1C0954233266}" srcOrd="5" destOrd="0" presId="urn:microsoft.com/office/officeart/2009/3/layout/StepUpProcess"/>
    <dgm:cxn modelId="{6F16A4A1-DD2F-4088-9D92-5FAFF89264B0}" type="presParOf" srcId="{6B45AEBD-B0D0-49AB-914C-1C0954233266}" destId="{49027F0B-24F3-47CD-AEF8-2FE45F79B4E2}" srcOrd="0" destOrd="0" presId="urn:microsoft.com/office/officeart/2009/3/layout/StepUpProcess"/>
    <dgm:cxn modelId="{A919040D-DB1C-45D4-AD56-4A7023FB1CE0}" type="presParOf" srcId="{D49EF0B9-D15E-465D-B506-81686C04FD11}" destId="{6A7D2850-4381-4394-B1D7-F52C32B16E28}" srcOrd="6" destOrd="0" presId="urn:microsoft.com/office/officeart/2009/3/layout/StepUpProcess"/>
    <dgm:cxn modelId="{C4FD6F89-BA4E-48FC-B72C-3129AD3568A0}" type="presParOf" srcId="{6A7D2850-4381-4394-B1D7-F52C32B16E28}" destId="{41093A59-D46F-481F-A11C-779F9A079625}" srcOrd="0" destOrd="0" presId="urn:microsoft.com/office/officeart/2009/3/layout/StepUpProcess"/>
    <dgm:cxn modelId="{F75E35BC-1539-4A4C-824A-3FEE93F3961D}" type="presParOf" srcId="{6A7D2850-4381-4394-B1D7-F52C32B16E28}" destId="{29E6444D-ACC7-4301-BDA3-67B67A0F650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528AA16-A308-F84D-82C8-560B590B84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2318F7C6-CFEA-274C-A84C-DC8F501D533B}">
      <dgm:prSet/>
      <dgm:spPr/>
      <dgm:t>
        <a:bodyPr/>
        <a:lstStyle/>
        <a:p>
          <a:r>
            <a:rPr lang="en-IN" dirty="0"/>
            <a:t>Helps in Monitoring</a:t>
          </a:r>
        </a:p>
      </dgm:t>
    </dgm:pt>
    <dgm:pt modelId="{05D1F0A6-1C3B-6D42-92DA-7CDAD9460A87}" type="parTrans" cxnId="{0A1A8E2B-126D-D84A-8B02-973A90730E85}">
      <dgm:prSet/>
      <dgm:spPr/>
      <dgm:t>
        <a:bodyPr/>
        <a:lstStyle/>
        <a:p>
          <a:endParaRPr lang="en-GB"/>
        </a:p>
      </dgm:t>
    </dgm:pt>
    <dgm:pt modelId="{43788054-ACE7-BD4A-A20D-872B01C0CB3E}" type="sibTrans" cxnId="{0A1A8E2B-126D-D84A-8B02-973A90730E85}">
      <dgm:prSet/>
      <dgm:spPr/>
      <dgm:t>
        <a:bodyPr/>
        <a:lstStyle/>
        <a:p>
          <a:endParaRPr lang="en-GB"/>
        </a:p>
      </dgm:t>
    </dgm:pt>
    <dgm:pt modelId="{729FE2CF-2BBD-884C-B13F-5A3D2355F087}">
      <dgm:prSet/>
      <dgm:spPr/>
      <dgm:t>
        <a:bodyPr/>
        <a:lstStyle/>
        <a:p>
          <a:r>
            <a:rPr lang="en-US" dirty="0"/>
            <a:t>Which questions are not correctly answered by the Chatbot</a:t>
          </a:r>
          <a:endParaRPr lang="en-IN" dirty="0"/>
        </a:p>
      </dgm:t>
    </dgm:pt>
    <dgm:pt modelId="{38475163-D854-6E47-946E-6187A2D96E67}" type="parTrans" cxnId="{3B3AEC30-8256-EF4C-A63C-AE947849B7E0}">
      <dgm:prSet/>
      <dgm:spPr/>
      <dgm:t>
        <a:bodyPr/>
        <a:lstStyle/>
        <a:p>
          <a:endParaRPr lang="en-GB"/>
        </a:p>
      </dgm:t>
    </dgm:pt>
    <dgm:pt modelId="{0AF87D71-34E1-9A4C-8FE2-871294827B6F}" type="sibTrans" cxnId="{3B3AEC30-8256-EF4C-A63C-AE947849B7E0}">
      <dgm:prSet/>
      <dgm:spPr/>
      <dgm:t>
        <a:bodyPr/>
        <a:lstStyle/>
        <a:p>
          <a:endParaRPr lang="en-GB"/>
        </a:p>
      </dgm:t>
    </dgm:pt>
    <dgm:pt modelId="{356B5EE8-F37D-1447-A746-360B5EC6AB05}">
      <dgm:prSet/>
      <dgm:spPr/>
      <dgm:t>
        <a:bodyPr/>
        <a:lstStyle/>
        <a:p>
          <a:r>
            <a:rPr lang="en-US" dirty="0"/>
            <a:t>Which answers need to be elaborated to help the user</a:t>
          </a:r>
          <a:endParaRPr lang="en-IN" dirty="0"/>
        </a:p>
      </dgm:t>
    </dgm:pt>
    <dgm:pt modelId="{4ED53B96-7802-0C40-97EC-9920033F8D29}" type="parTrans" cxnId="{8D88F282-545F-4046-9BB7-E22569D0C014}">
      <dgm:prSet/>
      <dgm:spPr/>
      <dgm:t>
        <a:bodyPr/>
        <a:lstStyle/>
        <a:p>
          <a:endParaRPr lang="en-GB"/>
        </a:p>
      </dgm:t>
    </dgm:pt>
    <dgm:pt modelId="{A9720B83-9E7E-BA41-B691-3F3CF8E5D9B6}" type="sibTrans" cxnId="{8D88F282-545F-4046-9BB7-E22569D0C014}">
      <dgm:prSet/>
      <dgm:spPr/>
      <dgm:t>
        <a:bodyPr/>
        <a:lstStyle/>
        <a:p>
          <a:endParaRPr lang="en-GB"/>
        </a:p>
      </dgm:t>
    </dgm:pt>
    <dgm:pt modelId="{35D75A8F-553E-3B45-8804-DE9C3BF69CAE}">
      <dgm:prSet/>
      <dgm:spPr/>
      <dgm:t>
        <a:bodyPr/>
        <a:lstStyle/>
        <a:p>
          <a:r>
            <a:rPr lang="en-US" dirty="0"/>
            <a:t>Which questions the model is unable to find answers to and update the context</a:t>
          </a:r>
          <a:endParaRPr lang="en-IN" dirty="0"/>
        </a:p>
      </dgm:t>
    </dgm:pt>
    <dgm:pt modelId="{4242BEFD-2887-3E46-8CE0-2CACED8EE61E}" type="parTrans" cxnId="{E15870EE-7ECB-E747-862D-85F994BA3CBD}">
      <dgm:prSet/>
      <dgm:spPr/>
      <dgm:t>
        <a:bodyPr/>
        <a:lstStyle/>
        <a:p>
          <a:endParaRPr lang="en-GB"/>
        </a:p>
      </dgm:t>
    </dgm:pt>
    <dgm:pt modelId="{E6FE8B33-55E2-584D-8478-12E18717DBC0}" type="sibTrans" cxnId="{E15870EE-7ECB-E747-862D-85F994BA3CBD}">
      <dgm:prSet/>
      <dgm:spPr/>
      <dgm:t>
        <a:bodyPr/>
        <a:lstStyle/>
        <a:p>
          <a:endParaRPr lang="en-GB"/>
        </a:p>
      </dgm:t>
    </dgm:pt>
    <dgm:pt modelId="{BB3AF857-B827-EF42-8D5F-16E605F420A1}">
      <dgm:prSet/>
      <dgm:spPr/>
      <dgm:t>
        <a:bodyPr/>
        <a:lstStyle/>
        <a:p>
          <a:r>
            <a:rPr lang="en-US" dirty="0"/>
            <a:t>Helps to perform additional Analytics</a:t>
          </a:r>
          <a:endParaRPr lang="en-IN" dirty="0"/>
        </a:p>
      </dgm:t>
    </dgm:pt>
    <dgm:pt modelId="{D4592A45-26BB-444F-BC5B-B6BF39641011}" type="parTrans" cxnId="{4C338CCC-B99C-6E45-9898-FA9CC617D955}">
      <dgm:prSet/>
      <dgm:spPr/>
      <dgm:t>
        <a:bodyPr/>
        <a:lstStyle/>
        <a:p>
          <a:endParaRPr lang="en-GB"/>
        </a:p>
      </dgm:t>
    </dgm:pt>
    <dgm:pt modelId="{7E28D6E0-76C9-464B-993A-8479B81A0C6B}" type="sibTrans" cxnId="{4C338CCC-B99C-6E45-9898-FA9CC617D955}">
      <dgm:prSet/>
      <dgm:spPr/>
      <dgm:t>
        <a:bodyPr/>
        <a:lstStyle/>
        <a:p>
          <a:endParaRPr lang="en-GB"/>
        </a:p>
      </dgm:t>
    </dgm:pt>
    <dgm:pt modelId="{2F0A18BE-9F10-8348-9B68-9FF214236019}">
      <dgm:prSet/>
      <dgm:spPr/>
      <dgm:t>
        <a:bodyPr/>
        <a:lstStyle/>
        <a:p>
          <a:r>
            <a:rPr lang="en-US" dirty="0"/>
            <a:t>Most used model</a:t>
          </a:r>
          <a:endParaRPr lang="en-IN" dirty="0"/>
        </a:p>
      </dgm:t>
    </dgm:pt>
    <dgm:pt modelId="{9CE844B8-A495-D948-B09B-E231B7781A87}" type="parTrans" cxnId="{2204398A-F44C-8749-A0CB-BECAF4680F81}">
      <dgm:prSet/>
      <dgm:spPr/>
      <dgm:t>
        <a:bodyPr/>
        <a:lstStyle/>
        <a:p>
          <a:endParaRPr lang="en-GB"/>
        </a:p>
      </dgm:t>
    </dgm:pt>
    <dgm:pt modelId="{01E7A2FF-960F-5240-80C5-DD5727C4E3A9}" type="sibTrans" cxnId="{2204398A-F44C-8749-A0CB-BECAF4680F81}">
      <dgm:prSet/>
      <dgm:spPr/>
      <dgm:t>
        <a:bodyPr/>
        <a:lstStyle/>
        <a:p>
          <a:endParaRPr lang="en-GB"/>
        </a:p>
      </dgm:t>
    </dgm:pt>
    <dgm:pt modelId="{ACC2F0DE-5AC5-6E4D-A803-11A8EB36E46A}">
      <dgm:prSet/>
      <dgm:spPr/>
      <dgm:t>
        <a:bodyPr/>
        <a:lstStyle/>
        <a:p>
          <a:r>
            <a:rPr lang="en-US" dirty="0"/>
            <a:t>Functionality needing the highest assistance</a:t>
          </a:r>
          <a:endParaRPr lang="en-IN" dirty="0"/>
        </a:p>
      </dgm:t>
    </dgm:pt>
    <dgm:pt modelId="{5BDE0369-A9F1-144E-9FDD-A3F208B1A2A0}" type="parTrans" cxnId="{8C06700E-50FF-8746-BCBB-AFDE57DAB4F1}">
      <dgm:prSet/>
      <dgm:spPr/>
      <dgm:t>
        <a:bodyPr/>
        <a:lstStyle/>
        <a:p>
          <a:endParaRPr lang="en-GB"/>
        </a:p>
      </dgm:t>
    </dgm:pt>
    <dgm:pt modelId="{00BF54F8-40EC-3B42-8EAD-93AF552F3BD0}" type="sibTrans" cxnId="{8C06700E-50FF-8746-BCBB-AFDE57DAB4F1}">
      <dgm:prSet/>
      <dgm:spPr/>
      <dgm:t>
        <a:bodyPr/>
        <a:lstStyle/>
        <a:p>
          <a:endParaRPr lang="en-GB"/>
        </a:p>
      </dgm:t>
    </dgm:pt>
    <dgm:pt modelId="{8C50BCED-7786-164C-A1BD-5BA3AE0B4835}">
      <dgm:prSet/>
      <dgm:spPr/>
      <dgm:t>
        <a:bodyPr/>
        <a:lstStyle/>
        <a:p>
          <a:endParaRPr lang="en-IN" dirty="0"/>
        </a:p>
      </dgm:t>
    </dgm:pt>
    <dgm:pt modelId="{4687E3A8-FEC3-9542-98B3-C22E0333B5A9}" type="parTrans" cxnId="{E00DE9B8-710D-484F-8BA9-E9F83E1B7DC4}">
      <dgm:prSet/>
      <dgm:spPr/>
      <dgm:t>
        <a:bodyPr/>
        <a:lstStyle/>
        <a:p>
          <a:endParaRPr lang="en-GB"/>
        </a:p>
      </dgm:t>
    </dgm:pt>
    <dgm:pt modelId="{748B83A6-04AB-2342-86C0-0FDD1EAFF084}" type="sibTrans" cxnId="{E00DE9B8-710D-484F-8BA9-E9F83E1B7DC4}">
      <dgm:prSet/>
      <dgm:spPr/>
      <dgm:t>
        <a:bodyPr/>
        <a:lstStyle/>
        <a:p>
          <a:endParaRPr lang="en-GB"/>
        </a:p>
      </dgm:t>
    </dgm:pt>
    <dgm:pt modelId="{CD307254-8FA6-644A-937F-096A732822E3}">
      <dgm:prSet/>
      <dgm:spPr/>
      <dgm:t>
        <a:bodyPr/>
        <a:lstStyle/>
        <a:p>
          <a:r>
            <a:rPr lang="en-IN" dirty="0"/>
            <a:t>Identify model and data drift </a:t>
          </a:r>
        </a:p>
      </dgm:t>
    </dgm:pt>
    <dgm:pt modelId="{7A0908AE-4201-AC43-868C-EFBE56F4D8E8}" type="parTrans" cxnId="{5A01F1E9-76FF-2544-849C-5ADB7E95C087}">
      <dgm:prSet/>
      <dgm:spPr/>
      <dgm:t>
        <a:bodyPr/>
        <a:lstStyle/>
        <a:p>
          <a:endParaRPr lang="en-GB"/>
        </a:p>
      </dgm:t>
    </dgm:pt>
    <dgm:pt modelId="{BB28D9E5-3B80-E241-ADE1-804E93D81444}" type="sibTrans" cxnId="{5A01F1E9-76FF-2544-849C-5ADB7E95C087}">
      <dgm:prSet/>
      <dgm:spPr/>
      <dgm:t>
        <a:bodyPr/>
        <a:lstStyle/>
        <a:p>
          <a:endParaRPr lang="en-GB"/>
        </a:p>
      </dgm:t>
    </dgm:pt>
    <dgm:pt modelId="{BDD7C29B-8A6D-054B-9AD3-C4194F691858}" type="pres">
      <dgm:prSet presAssocID="{9528AA16-A308-F84D-82C8-560B590B8438}" presName="linear" presStyleCnt="0">
        <dgm:presLayoutVars>
          <dgm:animLvl val="lvl"/>
          <dgm:resizeHandles val="exact"/>
        </dgm:presLayoutVars>
      </dgm:prSet>
      <dgm:spPr/>
    </dgm:pt>
    <dgm:pt modelId="{956ACE96-3ECA-D041-B343-36ACB14CDDA6}" type="pres">
      <dgm:prSet presAssocID="{2318F7C6-CFEA-274C-A84C-DC8F501D533B}" presName="parentText" presStyleLbl="node1" presStyleIdx="0" presStyleCnt="2">
        <dgm:presLayoutVars>
          <dgm:chMax val="0"/>
          <dgm:bulletEnabled val="1"/>
        </dgm:presLayoutVars>
      </dgm:prSet>
      <dgm:spPr/>
    </dgm:pt>
    <dgm:pt modelId="{7C4A1113-4F94-484D-9603-D8D067F49E90}" type="pres">
      <dgm:prSet presAssocID="{2318F7C6-CFEA-274C-A84C-DC8F501D533B}" presName="childText" presStyleLbl="revTx" presStyleIdx="0" presStyleCnt="2">
        <dgm:presLayoutVars>
          <dgm:bulletEnabled val="1"/>
        </dgm:presLayoutVars>
      </dgm:prSet>
      <dgm:spPr/>
    </dgm:pt>
    <dgm:pt modelId="{50B1B281-44D8-1845-B27A-B67071333DFF}" type="pres">
      <dgm:prSet presAssocID="{BB3AF857-B827-EF42-8D5F-16E605F420A1}" presName="parentText" presStyleLbl="node1" presStyleIdx="1" presStyleCnt="2">
        <dgm:presLayoutVars>
          <dgm:chMax val="0"/>
          <dgm:bulletEnabled val="1"/>
        </dgm:presLayoutVars>
      </dgm:prSet>
      <dgm:spPr/>
    </dgm:pt>
    <dgm:pt modelId="{EAF3AB38-022F-C645-9483-023F1666D4DD}" type="pres">
      <dgm:prSet presAssocID="{BB3AF857-B827-EF42-8D5F-16E605F420A1}" presName="childText" presStyleLbl="revTx" presStyleIdx="1" presStyleCnt="2">
        <dgm:presLayoutVars>
          <dgm:bulletEnabled val="1"/>
        </dgm:presLayoutVars>
      </dgm:prSet>
      <dgm:spPr/>
    </dgm:pt>
  </dgm:ptLst>
  <dgm:cxnLst>
    <dgm:cxn modelId="{FC21CA0A-8CAE-704E-B15D-5588EFE758BA}" type="presOf" srcId="{ACC2F0DE-5AC5-6E4D-A803-11A8EB36E46A}" destId="{EAF3AB38-022F-C645-9483-023F1666D4DD}" srcOrd="0" destOrd="1" presId="urn:microsoft.com/office/officeart/2005/8/layout/vList2"/>
    <dgm:cxn modelId="{8C06700E-50FF-8746-BCBB-AFDE57DAB4F1}" srcId="{BB3AF857-B827-EF42-8D5F-16E605F420A1}" destId="{ACC2F0DE-5AC5-6E4D-A803-11A8EB36E46A}" srcOrd="1" destOrd="0" parTransId="{5BDE0369-A9F1-144E-9FDD-A3F208B1A2A0}" sibTransId="{00BF54F8-40EC-3B42-8EAD-93AF552F3BD0}"/>
    <dgm:cxn modelId="{0A1A8E2B-126D-D84A-8B02-973A90730E85}" srcId="{9528AA16-A308-F84D-82C8-560B590B8438}" destId="{2318F7C6-CFEA-274C-A84C-DC8F501D533B}" srcOrd="0" destOrd="0" parTransId="{05D1F0A6-1C3B-6D42-92DA-7CDAD9460A87}" sibTransId="{43788054-ACE7-BD4A-A20D-872B01C0CB3E}"/>
    <dgm:cxn modelId="{3B3AEC30-8256-EF4C-A63C-AE947849B7E0}" srcId="{2318F7C6-CFEA-274C-A84C-DC8F501D533B}" destId="{729FE2CF-2BBD-884C-B13F-5A3D2355F087}" srcOrd="0" destOrd="0" parTransId="{38475163-D854-6E47-946E-6187A2D96E67}" sibTransId="{0AF87D71-34E1-9A4C-8FE2-871294827B6F}"/>
    <dgm:cxn modelId="{35A2CC31-286E-FC44-979D-4C38164C7813}" type="presOf" srcId="{35D75A8F-553E-3B45-8804-DE9C3BF69CAE}" destId="{7C4A1113-4F94-484D-9603-D8D067F49E90}" srcOrd="0" destOrd="2" presId="urn:microsoft.com/office/officeart/2005/8/layout/vList2"/>
    <dgm:cxn modelId="{7D82CF45-9CD0-2F4D-A8AA-948AD8CDC6F1}" type="presOf" srcId="{8C50BCED-7786-164C-A1BD-5BA3AE0B4835}" destId="{7C4A1113-4F94-484D-9603-D8D067F49E90}" srcOrd="0" destOrd="4" presId="urn:microsoft.com/office/officeart/2005/8/layout/vList2"/>
    <dgm:cxn modelId="{80631D51-18A0-CB40-A018-1845A1745177}" type="presOf" srcId="{2318F7C6-CFEA-274C-A84C-DC8F501D533B}" destId="{956ACE96-3ECA-D041-B343-36ACB14CDDA6}" srcOrd="0" destOrd="0" presId="urn:microsoft.com/office/officeart/2005/8/layout/vList2"/>
    <dgm:cxn modelId="{1249C278-4595-C64A-A84B-88093F9D7F17}" type="presOf" srcId="{356B5EE8-F37D-1447-A746-360B5EC6AB05}" destId="{7C4A1113-4F94-484D-9603-D8D067F49E90}" srcOrd="0" destOrd="1" presId="urn:microsoft.com/office/officeart/2005/8/layout/vList2"/>
    <dgm:cxn modelId="{8D88F282-545F-4046-9BB7-E22569D0C014}" srcId="{2318F7C6-CFEA-274C-A84C-DC8F501D533B}" destId="{356B5EE8-F37D-1447-A746-360B5EC6AB05}" srcOrd="1" destOrd="0" parTransId="{4ED53B96-7802-0C40-97EC-9920033F8D29}" sibTransId="{A9720B83-9E7E-BA41-B691-3F3CF8E5D9B6}"/>
    <dgm:cxn modelId="{2204398A-F44C-8749-A0CB-BECAF4680F81}" srcId="{BB3AF857-B827-EF42-8D5F-16E605F420A1}" destId="{2F0A18BE-9F10-8348-9B68-9FF214236019}" srcOrd="0" destOrd="0" parTransId="{9CE844B8-A495-D948-B09B-E231B7781A87}" sibTransId="{01E7A2FF-960F-5240-80C5-DD5727C4E3A9}"/>
    <dgm:cxn modelId="{6B3AC698-025D-E54A-B00D-D10120D50544}" type="presOf" srcId="{CD307254-8FA6-644A-937F-096A732822E3}" destId="{7C4A1113-4F94-484D-9603-D8D067F49E90}" srcOrd="0" destOrd="3" presId="urn:microsoft.com/office/officeart/2005/8/layout/vList2"/>
    <dgm:cxn modelId="{DFE69E9A-4DC0-3444-8644-CD9CB24E46F4}" type="presOf" srcId="{729FE2CF-2BBD-884C-B13F-5A3D2355F087}" destId="{7C4A1113-4F94-484D-9603-D8D067F49E90}" srcOrd="0" destOrd="0" presId="urn:microsoft.com/office/officeart/2005/8/layout/vList2"/>
    <dgm:cxn modelId="{2E64E5AA-235E-9E41-B43E-6AD591007A1D}" type="presOf" srcId="{2F0A18BE-9F10-8348-9B68-9FF214236019}" destId="{EAF3AB38-022F-C645-9483-023F1666D4DD}" srcOrd="0" destOrd="0" presId="urn:microsoft.com/office/officeart/2005/8/layout/vList2"/>
    <dgm:cxn modelId="{0907D3AF-13F2-C946-AB6F-2FE5EEF007FB}" type="presOf" srcId="{9528AA16-A308-F84D-82C8-560B590B8438}" destId="{BDD7C29B-8A6D-054B-9AD3-C4194F691858}" srcOrd="0" destOrd="0" presId="urn:microsoft.com/office/officeart/2005/8/layout/vList2"/>
    <dgm:cxn modelId="{E00DE9B8-710D-484F-8BA9-E9F83E1B7DC4}" srcId="{2318F7C6-CFEA-274C-A84C-DC8F501D533B}" destId="{8C50BCED-7786-164C-A1BD-5BA3AE0B4835}" srcOrd="4" destOrd="0" parTransId="{4687E3A8-FEC3-9542-98B3-C22E0333B5A9}" sibTransId="{748B83A6-04AB-2342-86C0-0FDD1EAFF084}"/>
    <dgm:cxn modelId="{4C338CCC-B99C-6E45-9898-FA9CC617D955}" srcId="{9528AA16-A308-F84D-82C8-560B590B8438}" destId="{BB3AF857-B827-EF42-8D5F-16E605F420A1}" srcOrd="1" destOrd="0" parTransId="{D4592A45-26BB-444F-BC5B-B6BF39641011}" sibTransId="{7E28D6E0-76C9-464B-993A-8479B81A0C6B}"/>
    <dgm:cxn modelId="{E10887CE-4D03-374A-9268-071BF8261510}" type="presOf" srcId="{BB3AF857-B827-EF42-8D5F-16E605F420A1}" destId="{50B1B281-44D8-1845-B27A-B67071333DFF}" srcOrd="0" destOrd="0" presId="urn:microsoft.com/office/officeart/2005/8/layout/vList2"/>
    <dgm:cxn modelId="{5A01F1E9-76FF-2544-849C-5ADB7E95C087}" srcId="{2318F7C6-CFEA-274C-A84C-DC8F501D533B}" destId="{CD307254-8FA6-644A-937F-096A732822E3}" srcOrd="3" destOrd="0" parTransId="{7A0908AE-4201-AC43-868C-EFBE56F4D8E8}" sibTransId="{BB28D9E5-3B80-E241-ADE1-804E93D81444}"/>
    <dgm:cxn modelId="{E15870EE-7ECB-E747-862D-85F994BA3CBD}" srcId="{2318F7C6-CFEA-274C-A84C-DC8F501D533B}" destId="{35D75A8F-553E-3B45-8804-DE9C3BF69CAE}" srcOrd="2" destOrd="0" parTransId="{4242BEFD-2887-3E46-8CE0-2CACED8EE61E}" sibTransId="{E6FE8B33-55E2-584D-8478-12E18717DBC0}"/>
    <dgm:cxn modelId="{6548B10D-D1A9-3E42-824C-CFCBBE2F6AD5}" type="presParOf" srcId="{BDD7C29B-8A6D-054B-9AD3-C4194F691858}" destId="{956ACE96-3ECA-D041-B343-36ACB14CDDA6}" srcOrd="0" destOrd="0" presId="urn:microsoft.com/office/officeart/2005/8/layout/vList2"/>
    <dgm:cxn modelId="{7E4E5007-FA4D-644F-8A34-1572ABA893DE}" type="presParOf" srcId="{BDD7C29B-8A6D-054B-9AD3-C4194F691858}" destId="{7C4A1113-4F94-484D-9603-D8D067F49E90}" srcOrd="1" destOrd="0" presId="urn:microsoft.com/office/officeart/2005/8/layout/vList2"/>
    <dgm:cxn modelId="{973A349D-4CD6-F743-A34F-341D6913D1D0}" type="presParOf" srcId="{BDD7C29B-8A6D-054B-9AD3-C4194F691858}" destId="{50B1B281-44D8-1845-B27A-B67071333DFF}" srcOrd="2" destOrd="0" presId="urn:microsoft.com/office/officeart/2005/8/layout/vList2"/>
    <dgm:cxn modelId="{AF6B32A5-ECB0-494B-A8BF-461497AC1C45}" type="presParOf" srcId="{BDD7C29B-8A6D-054B-9AD3-C4194F691858}" destId="{EAF3AB38-022F-C645-9483-023F1666D4DD}"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9CCDE49-D3A9-4E2F-8BF5-39C790B2D8F7}" type="doc">
      <dgm:prSet loTypeId="urn:microsoft.com/office/officeart/2005/8/layout/chevron1" loCatId="process" qsTypeId="urn:microsoft.com/office/officeart/2005/8/quickstyle/simple5" qsCatId="simple" csTypeId="urn:microsoft.com/office/officeart/2005/8/colors/accent1_2" csCatId="accent1" phldr="1"/>
      <dgm:spPr/>
    </dgm:pt>
    <dgm:pt modelId="{929DE46D-9C46-4479-927B-31B0BD2BD613}">
      <dgm:prSet phldrT="[Text]"/>
      <dgm:spPr/>
      <dgm:t>
        <a:bodyPr/>
        <a:lstStyle/>
        <a:p>
          <a:r>
            <a:rPr lang="en-US" dirty="0"/>
            <a:t>Data Acquisition</a:t>
          </a:r>
          <a:endParaRPr lang="en-IN" dirty="0"/>
        </a:p>
      </dgm:t>
    </dgm:pt>
    <dgm:pt modelId="{F0A7A1A3-F0A8-47B8-B06D-F886CA5F2B36}" type="parTrans" cxnId="{4FFC4DEB-C04E-4E4B-8FB7-38C8C3AD4E24}">
      <dgm:prSet/>
      <dgm:spPr/>
      <dgm:t>
        <a:bodyPr/>
        <a:lstStyle/>
        <a:p>
          <a:endParaRPr lang="en-IN"/>
        </a:p>
      </dgm:t>
    </dgm:pt>
    <dgm:pt modelId="{72CB0DFD-AFC8-431C-B439-FB67E1BC13FB}" type="sibTrans" cxnId="{4FFC4DEB-C04E-4E4B-8FB7-38C8C3AD4E24}">
      <dgm:prSet/>
      <dgm:spPr/>
      <dgm:t>
        <a:bodyPr/>
        <a:lstStyle/>
        <a:p>
          <a:endParaRPr lang="en-IN"/>
        </a:p>
      </dgm:t>
    </dgm:pt>
    <dgm:pt modelId="{57B14D01-8EBC-4BCE-9673-42D2FFB8BBAB}">
      <dgm:prSet phldrT="[Text]"/>
      <dgm:spPr/>
      <dgm:t>
        <a:bodyPr/>
        <a:lstStyle/>
        <a:p>
          <a:r>
            <a:rPr lang="en-US" dirty="0"/>
            <a:t>Data Sources</a:t>
          </a:r>
          <a:endParaRPr lang="en-IN" dirty="0"/>
        </a:p>
      </dgm:t>
    </dgm:pt>
    <dgm:pt modelId="{198E61AC-7635-4557-87A5-A181792EC475}" type="parTrans" cxnId="{887D7362-5A31-4837-89A6-DD0A00813029}">
      <dgm:prSet/>
      <dgm:spPr/>
      <dgm:t>
        <a:bodyPr/>
        <a:lstStyle/>
        <a:p>
          <a:endParaRPr lang="en-IN"/>
        </a:p>
      </dgm:t>
    </dgm:pt>
    <dgm:pt modelId="{62C9B104-0ED3-4253-8A4F-22814BD8C707}" type="sibTrans" cxnId="{887D7362-5A31-4837-89A6-DD0A00813029}">
      <dgm:prSet/>
      <dgm:spPr/>
      <dgm:t>
        <a:bodyPr/>
        <a:lstStyle/>
        <a:p>
          <a:endParaRPr lang="en-IN"/>
        </a:p>
      </dgm:t>
    </dgm:pt>
    <dgm:pt modelId="{CBC2BF99-377F-4E2D-A83E-889C255664B0}">
      <dgm:prSet phldrT="[Text]"/>
      <dgm:spPr/>
      <dgm:t>
        <a:bodyPr/>
        <a:lstStyle/>
        <a:p>
          <a:r>
            <a:rPr lang="en-US" dirty="0"/>
            <a:t>Data Pre-processing</a:t>
          </a:r>
          <a:endParaRPr lang="en-IN" dirty="0"/>
        </a:p>
      </dgm:t>
    </dgm:pt>
    <dgm:pt modelId="{CF57FF19-34C9-4F19-B734-4B1923375017}" type="parTrans" cxnId="{07C4DFAD-8A7E-4CC5-B529-84D1C4F4B31A}">
      <dgm:prSet/>
      <dgm:spPr/>
      <dgm:t>
        <a:bodyPr/>
        <a:lstStyle/>
        <a:p>
          <a:endParaRPr lang="en-IN"/>
        </a:p>
      </dgm:t>
    </dgm:pt>
    <dgm:pt modelId="{4F53C210-E3ED-41CC-81AB-BEBE2D4C301E}" type="sibTrans" cxnId="{07C4DFAD-8A7E-4CC5-B529-84D1C4F4B31A}">
      <dgm:prSet/>
      <dgm:spPr/>
      <dgm:t>
        <a:bodyPr/>
        <a:lstStyle/>
        <a:p>
          <a:endParaRPr lang="en-IN"/>
        </a:p>
      </dgm:t>
    </dgm:pt>
    <dgm:pt modelId="{238CA442-006F-4D5F-A863-BB05EA3458DB}">
      <dgm:prSet phldrT="[Text]"/>
      <dgm:spPr/>
      <dgm:t>
        <a:bodyPr/>
        <a:lstStyle/>
        <a:p>
          <a:r>
            <a:rPr lang="en-US" dirty="0"/>
            <a:t>Data Modelling</a:t>
          </a:r>
          <a:endParaRPr lang="en-IN" dirty="0"/>
        </a:p>
      </dgm:t>
    </dgm:pt>
    <dgm:pt modelId="{11B86116-D53D-4357-B01C-154BC32610D6}" type="parTrans" cxnId="{C34ACEA4-73E2-4D76-A9DC-687CE7E42E37}">
      <dgm:prSet/>
      <dgm:spPr/>
      <dgm:t>
        <a:bodyPr/>
        <a:lstStyle/>
        <a:p>
          <a:endParaRPr lang="en-IN"/>
        </a:p>
      </dgm:t>
    </dgm:pt>
    <dgm:pt modelId="{49A75019-F1E9-47EE-981D-A38721987D2A}" type="sibTrans" cxnId="{C34ACEA4-73E2-4D76-A9DC-687CE7E42E37}">
      <dgm:prSet/>
      <dgm:spPr/>
      <dgm:t>
        <a:bodyPr/>
        <a:lstStyle/>
        <a:p>
          <a:endParaRPr lang="en-IN"/>
        </a:p>
      </dgm:t>
    </dgm:pt>
    <dgm:pt modelId="{42B224AD-4CF5-B747-92C6-9A2E0424F578}">
      <dgm:prSet/>
      <dgm:spPr/>
      <dgm:t>
        <a:bodyPr/>
        <a:lstStyle/>
        <a:p>
          <a:r>
            <a:rPr lang="en-GB" dirty="0"/>
            <a:t>Model Evaluation</a:t>
          </a:r>
        </a:p>
      </dgm:t>
    </dgm:pt>
    <dgm:pt modelId="{B6D2EE2A-DDC8-E541-ADDC-EF2691A891D2}" type="parTrans" cxnId="{B54B1167-E230-3749-B39C-B9CEC0C74274}">
      <dgm:prSet/>
      <dgm:spPr/>
      <dgm:t>
        <a:bodyPr/>
        <a:lstStyle/>
        <a:p>
          <a:endParaRPr lang="en-GB"/>
        </a:p>
      </dgm:t>
    </dgm:pt>
    <dgm:pt modelId="{163EDDDF-1E98-1744-908A-D966EEBC5A26}" type="sibTrans" cxnId="{B54B1167-E230-3749-B39C-B9CEC0C74274}">
      <dgm:prSet/>
      <dgm:spPr/>
      <dgm:t>
        <a:bodyPr/>
        <a:lstStyle/>
        <a:p>
          <a:endParaRPr lang="en-GB"/>
        </a:p>
      </dgm:t>
    </dgm:pt>
    <dgm:pt modelId="{94925F28-024C-4059-BBC4-0C1CE1DC834B}" type="pres">
      <dgm:prSet presAssocID="{99CCDE49-D3A9-4E2F-8BF5-39C790B2D8F7}" presName="Name0" presStyleCnt="0">
        <dgm:presLayoutVars>
          <dgm:dir/>
          <dgm:animLvl val="lvl"/>
          <dgm:resizeHandles val="exact"/>
        </dgm:presLayoutVars>
      </dgm:prSet>
      <dgm:spPr/>
    </dgm:pt>
    <dgm:pt modelId="{689AEB58-B43A-4B40-BDC7-01026F9A0A60}" type="pres">
      <dgm:prSet presAssocID="{929DE46D-9C46-4479-927B-31B0BD2BD613}" presName="parTxOnly" presStyleLbl="node1" presStyleIdx="0" presStyleCnt="5">
        <dgm:presLayoutVars>
          <dgm:chMax val="0"/>
          <dgm:chPref val="0"/>
          <dgm:bulletEnabled val="1"/>
        </dgm:presLayoutVars>
      </dgm:prSet>
      <dgm:spPr/>
    </dgm:pt>
    <dgm:pt modelId="{2D69C6D2-6596-4E08-9772-3E3A78807DEB}" type="pres">
      <dgm:prSet presAssocID="{72CB0DFD-AFC8-431C-B439-FB67E1BC13FB}" presName="parTxOnlySpace" presStyleCnt="0"/>
      <dgm:spPr/>
    </dgm:pt>
    <dgm:pt modelId="{2ABB0A78-0648-4ABF-BD0D-676FA9CE00DE}" type="pres">
      <dgm:prSet presAssocID="{57B14D01-8EBC-4BCE-9673-42D2FFB8BBAB}" presName="parTxOnly" presStyleLbl="node1" presStyleIdx="1" presStyleCnt="5">
        <dgm:presLayoutVars>
          <dgm:chMax val="0"/>
          <dgm:chPref val="0"/>
          <dgm:bulletEnabled val="1"/>
        </dgm:presLayoutVars>
      </dgm:prSet>
      <dgm:spPr/>
    </dgm:pt>
    <dgm:pt modelId="{5B830037-85CD-4F86-B550-1A06A420ADA3}" type="pres">
      <dgm:prSet presAssocID="{62C9B104-0ED3-4253-8A4F-22814BD8C707}" presName="parTxOnlySpace" presStyleCnt="0"/>
      <dgm:spPr/>
    </dgm:pt>
    <dgm:pt modelId="{6F71DA8E-45BC-43CE-B51A-A3B341895787}" type="pres">
      <dgm:prSet presAssocID="{CBC2BF99-377F-4E2D-A83E-889C255664B0}" presName="parTxOnly" presStyleLbl="node1" presStyleIdx="2" presStyleCnt="5">
        <dgm:presLayoutVars>
          <dgm:chMax val="0"/>
          <dgm:chPref val="0"/>
          <dgm:bulletEnabled val="1"/>
        </dgm:presLayoutVars>
      </dgm:prSet>
      <dgm:spPr/>
    </dgm:pt>
    <dgm:pt modelId="{4FAF0BF3-90FB-40DD-AD48-B8636C5447CA}" type="pres">
      <dgm:prSet presAssocID="{4F53C210-E3ED-41CC-81AB-BEBE2D4C301E}" presName="parTxOnlySpace" presStyleCnt="0"/>
      <dgm:spPr/>
    </dgm:pt>
    <dgm:pt modelId="{18A6C706-F36C-45A9-A358-D3C77104487C}" type="pres">
      <dgm:prSet presAssocID="{238CA442-006F-4D5F-A863-BB05EA3458DB}" presName="parTxOnly" presStyleLbl="node1" presStyleIdx="3" presStyleCnt="5">
        <dgm:presLayoutVars>
          <dgm:chMax val="0"/>
          <dgm:chPref val="0"/>
          <dgm:bulletEnabled val="1"/>
        </dgm:presLayoutVars>
      </dgm:prSet>
      <dgm:spPr/>
    </dgm:pt>
    <dgm:pt modelId="{20596131-C997-C34A-B9C4-9482F58B8FD8}" type="pres">
      <dgm:prSet presAssocID="{49A75019-F1E9-47EE-981D-A38721987D2A}" presName="parTxOnlySpace" presStyleCnt="0"/>
      <dgm:spPr/>
    </dgm:pt>
    <dgm:pt modelId="{6D309C83-FE9C-CF46-81FD-73A0DF64ED90}" type="pres">
      <dgm:prSet presAssocID="{42B224AD-4CF5-B747-92C6-9A2E0424F578}" presName="parTxOnly" presStyleLbl="node1" presStyleIdx="4" presStyleCnt="5">
        <dgm:presLayoutVars>
          <dgm:chMax val="0"/>
          <dgm:chPref val="0"/>
          <dgm:bulletEnabled val="1"/>
        </dgm:presLayoutVars>
      </dgm:prSet>
      <dgm:spPr/>
    </dgm:pt>
  </dgm:ptLst>
  <dgm:cxnLst>
    <dgm:cxn modelId="{A2C41628-DC90-4D4C-8468-B3B6DFCC8A48}" type="presOf" srcId="{42B224AD-4CF5-B747-92C6-9A2E0424F578}" destId="{6D309C83-FE9C-CF46-81FD-73A0DF64ED90}" srcOrd="0" destOrd="0" presId="urn:microsoft.com/office/officeart/2005/8/layout/chevron1"/>
    <dgm:cxn modelId="{887D7362-5A31-4837-89A6-DD0A00813029}" srcId="{99CCDE49-D3A9-4E2F-8BF5-39C790B2D8F7}" destId="{57B14D01-8EBC-4BCE-9673-42D2FFB8BBAB}" srcOrd="1" destOrd="0" parTransId="{198E61AC-7635-4557-87A5-A181792EC475}" sibTransId="{62C9B104-0ED3-4253-8A4F-22814BD8C707}"/>
    <dgm:cxn modelId="{B54B1167-E230-3749-B39C-B9CEC0C74274}" srcId="{99CCDE49-D3A9-4E2F-8BF5-39C790B2D8F7}" destId="{42B224AD-4CF5-B747-92C6-9A2E0424F578}" srcOrd="4" destOrd="0" parTransId="{B6D2EE2A-DDC8-E541-ADDC-EF2691A891D2}" sibTransId="{163EDDDF-1E98-1744-908A-D966EEBC5A26}"/>
    <dgm:cxn modelId="{BEA7E476-93C7-481E-815F-596612680213}" type="presOf" srcId="{99CCDE49-D3A9-4E2F-8BF5-39C790B2D8F7}" destId="{94925F28-024C-4059-BBC4-0C1CE1DC834B}" srcOrd="0" destOrd="0" presId="urn:microsoft.com/office/officeart/2005/8/layout/chevron1"/>
    <dgm:cxn modelId="{7E6DB780-22AF-4569-99E5-825EA9CC3DE6}" type="presOf" srcId="{57B14D01-8EBC-4BCE-9673-42D2FFB8BBAB}" destId="{2ABB0A78-0648-4ABF-BD0D-676FA9CE00DE}" srcOrd="0" destOrd="0" presId="urn:microsoft.com/office/officeart/2005/8/layout/chevron1"/>
    <dgm:cxn modelId="{42167C83-0D21-4EFF-AA69-4D6868CBFE4C}" type="presOf" srcId="{CBC2BF99-377F-4E2D-A83E-889C255664B0}" destId="{6F71DA8E-45BC-43CE-B51A-A3B341895787}" srcOrd="0" destOrd="0" presId="urn:microsoft.com/office/officeart/2005/8/layout/chevron1"/>
    <dgm:cxn modelId="{0482779E-8108-4F07-BFEA-4CAB260C56AE}" type="presOf" srcId="{238CA442-006F-4D5F-A863-BB05EA3458DB}" destId="{18A6C706-F36C-45A9-A358-D3C77104487C}" srcOrd="0" destOrd="0" presId="urn:microsoft.com/office/officeart/2005/8/layout/chevron1"/>
    <dgm:cxn modelId="{C34ACEA4-73E2-4D76-A9DC-687CE7E42E37}" srcId="{99CCDE49-D3A9-4E2F-8BF5-39C790B2D8F7}" destId="{238CA442-006F-4D5F-A863-BB05EA3458DB}" srcOrd="3" destOrd="0" parTransId="{11B86116-D53D-4357-B01C-154BC32610D6}" sibTransId="{49A75019-F1E9-47EE-981D-A38721987D2A}"/>
    <dgm:cxn modelId="{054828AD-7E12-44AB-9F8B-D85C57952FB0}" type="presOf" srcId="{929DE46D-9C46-4479-927B-31B0BD2BD613}" destId="{689AEB58-B43A-4B40-BDC7-01026F9A0A60}" srcOrd="0" destOrd="0" presId="urn:microsoft.com/office/officeart/2005/8/layout/chevron1"/>
    <dgm:cxn modelId="{07C4DFAD-8A7E-4CC5-B529-84D1C4F4B31A}" srcId="{99CCDE49-D3A9-4E2F-8BF5-39C790B2D8F7}" destId="{CBC2BF99-377F-4E2D-A83E-889C255664B0}" srcOrd="2" destOrd="0" parTransId="{CF57FF19-34C9-4F19-B734-4B1923375017}" sibTransId="{4F53C210-E3ED-41CC-81AB-BEBE2D4C301E}"/>
    <dgm:cxn modelId="{4FFC4DEB-C04E-4E4B-8FB7-38C8C3AD4E24}" srcId="{99CCDE49-D3A9-4E2F-8BF5-39C790B2D8F7}" destId="{929DE46D-9C46-4479-927B-31B0BD2BD613}" srcOrd="0" destOrd="0" parTransId="{F0A7A1A3-F0A8-47B8-B06D-F886CA5F2B36}" sibTransId="{72CB0DFD-AFC8-431C-B439-FB67E1BC13FB}"/>
    <dgm:cxn modelId="{B4DB9F24-7E90-47AA-B17D-D225DB686F75}" type="presParOf" srcId="{94925F28-024C-4059-BBC4-0C1CE1DC834B}" destId="{689AEB58-B43A-4B40-BDC7-01026F9A0A60}" srcOrd="0" destOrd="0" presId="urn:microsoft.com/office/officeart/2005/8/layout/chevron1"/>
    <dgm:cxn modelId="{DCF9E831-4713-4F63-83D9-9377C71077FD}" type="presParOf" srcId="{94925F28-024C-4059-BBC4-0C1CE1DC834B}" destId="{2D69C6D2-6596-4E08-9772-3E3A78807DEB}" srcOrd="1" destOrd="0" presId="urn:microsoft.com/office/officeart/2005/8/layout/chevron1"/>
    <dgm:cxn modelId="{E0037D34-571D-4235-A2CE-63613E2A6ACE}" type="presParOf" srcId="{94925F28-024C-4059-BBC4-0C1CE1DC834B}" destId="{2ABB0A78-0648-4ABF-BD0D-676FA9CE00DE}" srcOrd="2" destOrd="0" presId="urn:microsoft.com/office/officeart/2005/8/layout/chevron1"/>
    <dgm:cxn modelId="{4D7B12D1-753A-49BA-A22E-A5F1DE0914BB}" type="presParOf" srcId="{94925F28-024C-4059-BBC4-0C1CE1DC834B}" destId="{5B830037-85CD-4F86-B550-1A06A420ADA3}" srcOrd="3" destOrd="0" presId="urn:microsoft.com/office/officeart/2005/8/layout/chevron1"/>
    <dgm:cxn modelId="{A03F10E0-7A1F-4CB3-96E0-B41E9E454CA1}" type="presParOf" srcId="{94925F28-024C-4059-BBC4-0C1CE1DC834B}" destId="{6F71DA8E-45BC-43CE-B51A-A3B341895787}" srcOrd="4" destOrd="0" presId="urn:microsoft.com/office/officeart/2005/8/layout/chevron1"/>
    <dgm:cxn modelId="{E40C6470-2049-40CA-82ED-63A2FCD61EE3}" type="presParOf" srcId="{94925F28-024C-4059-BBC4-0C1CE1DC834B}" destId="{4FAF0BF3-90FB-40DD-AD48-B8636C5447CA}" srcOrd="5" destOrd="0" presId="urn:microsoft.com/office/officeart/2005/8/layout/chevron1"/>
    <dgm:cxn modelId="{FC1093F8-D7E8-4A23-B81F-70877EC4A900}" type="presParOf" srcId="{94925F28-024C-4059-BBC4-0C1CE1DC834B}" destId="{18A6C706-F36C-45A9-A358-D3C77104487C}" srcOrd="6" destOrd="0" presId="urn:microsoft.com/office/officeart/2005/8/layout/chevron1"/>
    <dgm:cxn modelId="{FA7DC106-3C81-314E-9168-8896331B5BCA}" type="presParOf" srcId="{94925F28-024C-4059-BBC4-0C1CE1DC834B}" destId="{20596131-C997-C34A-B9C4-9482F58B8FD8}" srcOrd="7" destOrd="0" presId="urn:microsoft.com/office/officeart/2005/8/layout/chevron1"/>
    <dgm:cxn modelId="{2D0C1DF8-3489-4841-9C42-203705439FA0}" type="presParOf" srcId="{94925F28-024C-4059-BBC4-0C1CE1DC834B}" destId="{6D309C83-FE9C-CF46-81FD-73A0DF64ED90}"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7EE0463-EBAD-4E1C-B28F-2C012196AD52}"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en-US"/>
        </a:p>
      </dgm:t>
    </dgm:pt>
    <dgm:pt modelId="{D42B369C-6776-482F-A560-AF593D781864}">
      <dgm:prSet phldrT="[Text]" custT="1"/>
      <dgm:spPr>
        <a:ln>
          <a:solidFill>
            <a:schemeClr val="accent1"/>
          </a:solidFill>
        </a:ln>
      </dgm:spPr>
      <dgm:t>
        <a:bodyPr/>
        <a:lstStyle/>
        <a:p>
          <a:r>
            <a:rPr lang="en-US" sz="2000" dirty="0">
              <a:effectLst/>
              <a:latin typeface="Calibri" panose="020F0502020204030204" pitchFamily="34" charset="0"/>
              <a:ea typeface="Calibri" panose="020F0502020204030204" pitchFamily="34" charset="0"/>
              <a:cs typeface="Arial" panose="020B0604020202020204" pitchFamily="34" charset="0"/>
            </a:rPr>
            <a:t>No Real-time Dataset with user queries </a:t>
          </a:r>
          <a:endParaRPr lang="en-US" sz="2000" dirty="0"/>
        </a:p>
      </dgm:t>
    </dgm:pt>
    <dgm:pt modelId="{36CC9F20-6809-4CDC-90A6-2BA4368D4BA8}" type="parTrans" cxnId="{6FE89D50-2DB3-44D1-B4D4-8128789E78EE}">
      <dgm:prSet/>
      <dgm:spPr/>
      <dgm:t>
        <a:bodyPr/>
        <a:lstStyle/>
        <a:p>
          <a:endParaRPr lang="en-US" sz="2000"/>
        </a:p>
      </dgm:t>
    </dgm:pt>
    <dgm:pt modelId="{AEC0E60B-CDE9-408C-87EF-C867ABA6CBFB}" type="sibTrans" cxnId="{6FE89D50-2DB3-44D1-B4D4-8128789E78EE}">
      <dgm:prSet/>
      <dgm:spPr/>
      <dgm:t>
        <a:bodyPr/>
        <a:lstStyle/>
        <a:p>
          <a:endParaRPr lang="en-US" sz="2000"/>
        </a:p>
      </dgm:t>
    </dgm:pt>
    <dgm:pt modelId="{B45D3028-657C-4D0F-94F1-ED83920773EA}">
      <dgm:prSet custT="1"/>
      <dgm:spPr>
        <a:ln>
          <a:solidFill>
            <a:schemeClr val="accent1"/>
          </a:solidFill>
        </a:ln>
      </dgm:spPr>
      <dgm:t>
        <a:bodyPr/>
        <a:lstStyle/>
        <a:p>
          <a:r>
            <a:rPr lang="en-US" sz="2000" dirty="0">
              <a:effectLst/>
              <a:latin typeface="Calibri" panose="020F0502020204030204" pitchFamily="34" charset="0"/>
              <a:ea typeface="Calibri" panose="020F0502020204030204" pitchFamily="34" charset="0"/>
              <a:cs typeface="Arial" panose="020B0604020202020204" pitchFamily="34" charset="0"/>
            </a:rPr>
            <a:t>No domain-specific Q&amp;A pairs available  </a:t>
          </a:r>
        </a:p>
      </dgm:t>
    </dgm:pt>
    <dgm:pt modelId="{36C994ED-D316-4DE0-843B-253283A02239}" type="parTrans" cxnId="{C0EC1BE7-094D-4E17-9354-EAF2A5CB31FC}">
      <dgm:prSet/>
      <dgm:spPr/>
      <dgm:t>
        <a:bodyPr/>
        <a:lstStyle/>
        <a:p>
          <a:endParaRPr lang="en-US" sz="2000"/>
        </a:p>
      </dgm:t>
    </dgm:pt>
    <dgm:pt modelId="{1608342C-CB47-4583-8FB6-5A7F1EA687B0}" type="sibTrans" cxnId="{C0EC1BE7-094D-4E17-9354-EAF2A5CB31FC}">
      <dgm:prSet/>
      <dgm:spPr/>
      <dgm:t>
        <a:bodyPr/>
        <a:lstStyle/>
        <a:p>
          <a:endParaRPr lang="en-US" sz="2000"/>
        </a:p>
      </dgm:t>
    </dgm:pt>
    <dgm:pt modelId="{6EB99BC3-659C-4B13-B7A2-74A1846B17EF}">
      <dgm:prSet custT="1"/>
      <dgm:spPr>
        <a:ln>
          <a:solidFill>
            <a:schemeClr val="accent1"/>
          </a:solidFill>
        </a:ln>
      </dgm:spPr>
      <dgm:t>
        <a:bodyPr/>
        <a:lstStyle/>
        <a:p>
          <a:r>
            <a:rPr lang="en-US" sz="2000" dirty="0">
              <a:effectLst/>
              <a:latin typeface="Calibri" panose="020F0502020204030204" pitchFamily="34" charset="0"/>
              <a:ea typeface="Calibri" panose="020F0502020204030204" pitchFamily="34" charset="0"/>
              <a:cs typeface="Arial" panose="020B0604020202020204" pitchFamily="34" charset="0"/>
            </a:rPr>
            <a:t>Convert user manuals to txt files</a:t>
          </a:r>
        </a:p>
      </dgm:t>
    </dgm:pt>
    <dgm:pt modelId="{69766491-A6D6-4406-878D-2D4AA78639FB}" type="parTrans" cxnId="{E95C802E-D242-4FCE-B6FC-A0FAA201EEB6}">
      <dgm:prSet/>
      <dgm:spPr/>
      <dgm:t>
        <a:bodyPr/>
        <a:lstStyle/>
        <a:p>
          <a:endParaRPr lang="en-US" sz="2000"/>
        </a:p>
      </dgm:t>
    </dgm:pt>
    <dgm:pt modelId="{34646279-8853-4A47-A8F8-2373BC355858}" type="sibTrans" cxnId="{E95C802E-D242-4FCE-B6FC-A0FAA201EEB6}">
      <dgm:prSet/>
      <dgm:spPr/>
      <dgm:t>
        <a:bodyPr/>
        <a:lstStyle/>
        <a:p>
          <a:endParaRPr lang="en-US" sz="2000"/>
        </a:p>
      </dgm:t>
    </dgm:pt>
    <dgm:pt modelId="{3013CB30-22D5-4A49-86AA-E698B525092C}">
      <dgm:prSet custT="1"/>
      <dgm:spPr>
        <a:ln>
          <a:solidFill>
            <a:schemeClr val="accent1"/>
          </a:solidFill>
        </a:ln>
      </dgm:spPr>
      <dgm:t>
        <a:bodyPr/>
        <a:lstStyle/>
        <a:p>
          <a:r>
            <a:rPr lang="en-US" sz="2000" dirty="0">
              <a:effectLst/>
              <a:latin typeface="Calibri" panose="020F0502020204030204" pitchFamily="34" charset="0"/>
              <a:ea typeface="Calibri" panose="020F0502020204030204" pitchFamily="34" charset="0"/>
              <a:cs typeface="Arial" panose="020B0604020202020204" pitchFamily="34" charset="0"/>
            </a:rPr>
            <a:t>Retrieve complete sentence from the phrase output</a:t>
          </a:r>
        </a:p>
      </dgm:t>
    </dgm:pt>
    <dgm:pt modelId="{0A443E32-ADA6-4AA7-A104-B8BE07DFC412}" type="parTrans" cxnId="{C0E1554B-5650-4D8F-82F8-0BEAB34470C4}">
      <dgm:prSet/>
      <dgm:spPr/>
      <dgm:t>
        <a:bodyPr/>
        <a:lstStyle/>
        <a:p>
          <a:endParaRPr lang="en-US" sz="2000"/>
        </a:p>
      </dgm:t>
    </dgm:pt>
    <dgm:pt modelId="{B380AC97-EAE1-432D-A728-C660015E9B55}" type="sibTrans" cxnId="{C0E1554B-5650-4D8F-82F8-0BEAB34470C4}">
      <dgm:prSet/>
      <dgm:spPr/>
      <dgm:t>
        <a:bodyPr/>
        <a:lstStyle/>
        <a:p>
          <a:endParaRPr lang="en-US" sz="2000"/>
        </a:p>
      </dgm:t>
    </dgm:pt>
    <dgm:pt modelId="{BE97DCF4-575C-4B97-B445-1F2C3CF77D0D}">
      <dgm:prSet custT="1"/>
      <dgm:spPr>
        <a:ln>
          <a:solidFill>
            <a:schemeClr val="accent1"/>
          </a:solidFill>
        </a:ln>
      </dgm:spPr>
      <dgm:t>
        <a:bodyPr/>
        <a:lstStyle/>
        <a:p>
          <a:r>
            <a:rPr lang="en-US" sz="2000" dirty="0">
              <a:effectLst/>
              <a:latin typeface="Calibri" panose="020F0502020204030204" pitchFamily="34" charset="0"/>
              <a:ea typeface="Calibri" panose="020F0502020204030204" pitchFamily="34" charset="0"/>
              <a:cs typeface="Arial" panose="020B0604020202020204" pitchFamily="34" charset="0"/>
            </a:rPr>
            <a:t>Prepare own data for testing</a:t>
          </a:r>
        </a:p>
      </dgm:t>
    </dgm:pt>
    <dgm:pt modelId="{B5058AE0-8086-4B47-94A0-85084B3B0483}" type="parTrans" cxnId="{D172F7A4-0AE0-469B-B028-7A608752F358}">
      <dgm:prSet/>
      <dgm:spPr/>
      <dgm:t>
        <a:bodyPr/>
        <a:lstStyle/>
        <a:p>
          <a:endParaRPr lang="en-US" sz="2000"/>
        </a:p>
      </dgm:t>
    </dgm:pt>
    <dgm:pt modelId="{7F87DFD4-0DBF-4CBB-BDB5-5AAA16AFAE55}" type="sibTrans" cxnId="{D172F7A4-0AE0-469B-B028-7A608752F358}">
      <dgm:prSet/>
      <dgm:spPr/>
      <dgm:t>
        <a:bodyPr/>
        <a:lstStyle/>
        <a:p>
          <a:endParaRPr lang="en-US" sz="2000"/>
        </a:p>
      </dgm:t>
    </dgm:pt>
    <dgm:pt modelId="{FB5F59C2-8F65-4E28-9BFF-38E896C5BA16}" type="pres">
      <dgm:prSet presAssocID="{07EE0463-EBAD-4E1C-B28F-2C012196AD52}" presName="compositeShape" presStyleCnt="0">
        <dgm:presLayoutVars>
          <dgm:dir/>
          <dgm:resizeHandles/>
        </dgm:presLayoutVars>
      </dgm:prSet>
      <dgm:spPr/>
    </dgm:pt>
    <dgm:pt modelId="{3A5258C9-9282-4A31-B446-1B52ACB81D90}" type="pres">
      <dgm:prSet presAssocID="{07EE0463-EBAD-4E1C-B28F-2C012196AD52}" presName="pyramid" presStyleLbl="node1" presStyleIdx="0" presStyleCnt="1" custScaleX="139372"/>
      <dgm:spPr/>
    </dgm:pt>
    <dgm:pt modelId="{DD6BFBA1-5B40-48E7-98A2-ACF230B0ABDD}" type="pres">
      <dgm:prSet presAssocID="{07EE0463-EBAD-4E1C-B28F-2C012196AD52}" presName="theList" presStyleCnt="0"/>
      <dgm:spPr/>
    </dgm:pt>
    <dgm:pt modelId="{DC17E6F9-07C8-456D-B9CB-467D56DA5E1B}" type="pres">
      <dgm:prSet presAssocID="{D42B369C-6776-482F-A560-AF593D781864}" presName="aNode" presStyleLbl="fgAcc1" presStyleIdx="0" presStyleCnt="5" custScaleX="142250" custScaleY="377258" custLinFactNeighborX="-49850">
        <dgm:presLayoutVars>
          <dgm:bulletEnabled val="1"/>
        </dgm:presLayoutVars>
      </dgm:prSet>
      <dgm:spPr/>
    </dgm:pt>
    <dgm:pt modelId="{4CEF2776-8E2F-46DA-B512-9F1C94E11CAA}" type="pres">
      <dgm:prSet presAssocID="{D42B369C-6776-482F-A560-AF593D781864}" presName="aSpace" presStyleCnt="0"/>
      <dgm:spPr/>
    </dgm:pt>
    <dgm:pt modelId="{6FD7EBE8-3A5A-4858-8525-581229E8F9E6}" type="pres">
      <dgm:prSet presAssocID="{B45D3028-657C-4D0F-94F1-ED83920773EA}" presName="aNode" presStyleLbl="fgAcc1" presStyleIdx="1" presStyleCnt="5" custScaleX="142250" custScaleY="377258" custLinFactNeighborX="-49850">
        <dgm:presLayoutVars>
          <dgm:bulletEnabled val="1"/>
        </dgm:presLayoutVars>
      </dgm:prSet>
      <dgm:spPr/>
    </dgm:pt>
    <dgm:pt modelId="{9B1B8187-5051-4DCC-89CB-06CFEECFFDB7}" type="pres">
      <dgm:prSet presAssocID="{B45D3028-657C-4D0F-94F1-ED83920773EA}" presName="aSpace" presStyleCnt="0"/>
      <dgm:spPr/>
    </dgm:pt>
    <dgm:pt modelId="{E73FD864-B545-46E2-B292-FBE6BFDA49A3}" type="pres">
      <dgm:prSet presAssocID="{6EB99BC3-659C-4B13-B7A2-74A1846B17EF}" presName="aNode" presStyleLbl="fgAcc1" presStyleIdx="2" presStyleCnt="5" custScaleX="142250" custScaleY="377258" custLinFactNeighborX="-49850">
        <dgm:presLayoutVars>
          <dgm:bulletEnabled val="1"/>
        </dgm:presLayoutVars>
      </dgm:prSet>
      <dgm:spPr/>
    </dgm:pt>
    <dgm:pt modelId="{6A0E0CBC-BB28-4E45-A6EE-F1EA5AD99343}" type="pres">
      <dgm:prSet presAssocID="{6EB99BC3-659C-4B13-B7A2-74A1846B17EF}" presName="aSpace" presStyleCnt="0"/>
      <dgm:spPr/>
    </dgm:pt>
    <dgm:pt modelId="{D774A617-F052-4313-ACD1-8FEFFDC21FD6}" type="pres">
      <dgm:prSet presAssocID="{3013CB30-22D5-4A49-86AA-E698B525092C}" presName="aNode" presStyleLbl="fgAcc1" presStyleIdx="3" presStyleCnt="5" custScaleX="142250" custScaleY="377258" custLinFactNeighborX="-49850">
        <dgm:presLayoutVars>
          <dgm:bulletEnabled val="1"/>
        </dgm:presLayoutVars>
      </dgm:prSet>
      <dgm:spPr/>
    </dgm:pt>
    <dgm:pt modelId="{F1C86E64-99B5-4E34-8F8E-FF5FFBACA203}" type="pres">
      <dgm:prSet presAssocID="{3013CB30-22D5-4A49-86AA-E698B525092C}" presName="aSpace" presStyleCnt="0"/>
      <dgm:spPr/>
    </dgm:pt>
    <dgm:pt modelId="{F57C6F11-39FE-450E-9C49-08342FC4729E}" type="pres">
      <dgm:prSet presAssocID="{BE97DCF4-575C-4B97-B445-1F2C3CF77D0D}" presName="aNode" presStyleLbl="fgAcc1" presStyleIdx="4" presStyleCnt="5" custScaleX="142250" custScaleY="377258" custLinFactNeighborX="-49850">
        <dgm:presLayoutVars>
          <dgm:bulletEnabled val="1"/>
        </dgm:presLayoutVars>
      </dgm:prSet>
      <dgm:spPr/>
    </dgm:pt>
    <dgm:pt modelId="{2692DA67-1FD9-4A80-9C8B-0C4B7EDEF4DB}" type="pres">
      <dgm:prSet presAssocID="{BE97DCF4-575C-4B97-B445-1F2C3CF77D0D}" presName="aSpace" presStyleCnt="0"/>
      <dgm:spPr/>
    </dgm:pt>
  </dgm:ptLst>
  <dgm:cxnLst>
    <dgm:cxn modelId="{E95C802E-D242-4FCE-B6FC-A0FAA201EEB6}" srcId="{07EE0463-EBAD-4E1C-B28F-2C012196AD52}" destId="{6EB99BC3-659C-4B13-B7A2-74A1846B17EF}" srcOrd="2" destOrd="0" parTransId="{69766491-A6D6-4406-878D-2D4AA78639FB}" sibTransId="{34646279-8853-4A47-A8F8-2373BC355858}"/>
    <dgm:cxn modelId="{C0E1554B-5650-4D8F-82F8-0BEAB34470C4}" srcId="{07EE0463-EBAD-4E1C-B28F-2C012196AD52}" destId="{3013CB30-22D5-4A49-86AA-E698B525092C}" srcOrd="3" destOrd="0" parTransId="{0A443E32-ADA6-4AA7-A104-B8BE07DFC412}" sibTransId="{B380AC97-EAE1-432D-A728-C660015E9B55}"/>
    <dgm:cxn modelId="{6FE89D50-2DB3-44D1-B4D4-8128789E78EE}" srcId="{07EE0463-EBAD-4E1C-B28F-2C012196AD52}" destId="{D42B369C-6776-482F-A560-AF593D781864}" srcOrd="0" destOrd="0" parTransId="{36CC9F20-6809-4CDC-90A6-2BA4368D4BA8}" sibTransId="{AEC0E60B-CDE9-408C-87EF-C867ABA6CBFB}"/>
    <dgm:cxn modelId="{E271BC59-8133-41C3-8877-1DA1A5D09C4D}" type="presOf" srcId="{D42B369C-6776-482F-A560-AF593D781864}" destId="{DC17E6F9-07C8-456D-B9CB-467D56DA5E1B}" srcOrd="0" destOrd="0" presId="urn:microsoft.com/office/officeart/2005/8/layout/pyramid2"/>
    <dgm:cxn modelId="{09ACD059-6D08-40C5-8B26-E735D2C0F748}" type="presOf" srcId="{BE97DCF4-575C-4B97-B445-1F2C3CF77D0D}" destId="{F57C6F11-39FE-450E-9C49-08342FC4729E}" srcOrd="0" destOrd="0" presId="urn:microsoft.com/office/officeart/2005/8/layout/pyramid2"/>
    <dgm:cxn modelId="{A555985C-5D33-4D7B-82C7-0445C60FABD0}" type="presOf" srcId="{6EB99BC3-659C-4B13-B7A2-74A1846B17EF}" destId="{E73FD864-B545-46E2-B292-FBE6BFDA49A3}" srcOrd="0" destOrd="0" presId="urn:microsoft.com/office/officeart/2005/8/layout/pyramid2"/>
    <dgm:cxn modelId="{BC20819E-7328-45EC-A0C4-E95BEA493646}" type="presOf" srcId="{B45D3028-657C-4D0F-94F1-ED83920773EA}" destId="{6FD7EBE8-3A5A-4858-8525-581229E8F9E6}" srcOrd="0" destOrd="0" presId="urn:microsoft.com/office/officeart/2005/8/layout/pyramid2"/>
    <dgm:cxn modelId="{D172F7A4-0AE0-469B-B028-7A608752F358}" srcId="{07EE0463-EBAD-4E1C-B28F-2C012196AD52}" destId="{BE97DCF4-575C-4B97-B445-1F2C3CF77D0D}" srcOrd="4" destOrd="0" parTransId="{B5058AE0-8086-4B47-94A0-85084B3B0483}" sibTransId="{7F87DFD4-0DBF-4CBB-BDB5-5AAA16AFAE55}"/>
    <dgm:cxn modelId="{D70B4ABB-CDEB-4354-912C-05806B719A92}" type="presOf" srcId="{3013CB30-22D5-4A49-86AA-E698B525092C}" destId="{D774A617-F052-4313-ACD1-8FEFFDC21FD6}" srcOrd="0" destOrd="0" presId="urn:microsoft.com/office/officeart/2005/8/layout/pyramid2"/>
    <dgm:cxn modelId="{C0EC1BE7-094D-4E17-9354-EAF2A5CB31FC}" srcId="{07EE0463-EBAD-4E1C-B28F-2C012196AD52}" destId="{B45D3028-657C-4D0F-94F1-ED83920773EA}" srcOrd="1" destOrd="0" parTransId="{36C994ED-D316-4DE0-843B-253283A02239}" sibTransId="{1608342C-CB47-4583-8FB6-5A7F1EA687B0}"/>
    <dgm:cxn modelId="{248F6DEA-3CEB-4F67-AEC2-DBD5BBDE7C23}" type="presOf" srcId="{07EE0463-EBAD-4E1C-B28F-2C012196AD52}" destId="{FB5F59C2-8F65-4E28-9BFF-38E896C5BA16}" srcOrd="0" destOrd="0" presId="urn:microsoft.com/office/officeart/2005/8/layout/pyramid2"/>
    <dgm:cxn modelId="{78EFCC82-BF47-44F2-99E2-C781A7996241}" type="presParOf" srcId="{FB5F59C2-8F65-4E28-9BFF-38E896C5BA16}" destId="{3A5258C9-9282-4A31-B446-1B52ACB81D90}" srcOrd="0" destOrd="0" presId="urn:microsoft.com/office/officeart/2005/8/layout/pyramid2"/>
    <dgm:cxn modelId="{6005A4DE-000B-48E6-832F-55E5EC9E57C4}" type="presParOf" srcId="{FB5F59C2-8F65-4E28-9BFF-38E896C5BA16}" destId="{DD6BFBA1-5B40-48E7-98A2-ACF230B0ABDD}" srcOrd="1" destOrd="0" presId="urn:microsoft.com/office/officeart/2005/8/layout/pyramid2"/>
    <dgm:cxn modelId="{374E5B25-1E7D-4674-ABD2-61C699ECBC7C}" type="presParOf" srcId="{DD6BFBA1-5B40-48E7-98A2-ACF230B0ABDD}" destId="{DC17E6F9-07C8-456D-B9CB-467D56DA5E1B}" srcOrd="0" destOrd="0" presId="urn:microsoft.com/office/officeart/2005/8/layout/pyramid2"/>
    <dgm:cxn modelId="{54C5A3BE-247F-46AA-80EB-33DA8CC081EC}" type="presParOf" srcId="{DD6BFBA1-5B40-48E7-98A2-ACF230B0ABDD}" destId="{4CEF2776-8E2F-46DA-B512-9F1C94E11CAA}" srcOrd="1" destOrd="0" presId="urn:microsoft.com/office/officeart/2005/8/layout/pyramid2"/>
    <dgm:cxn modelId="{4FFE5C94-15C1-4582-9E7A-37698F5D9B01}" type="presParOf" srcId="{DD6BFBA1-5B40-48E7-98A2-ACF230B0ABDD}" destId="{6FD7EBE8-3A5A-4858-8525-581229E8F9E6}" srcOrd="2" destOrd="0" presId="urn:microsoft.com/office/officeart/2005/8/layout/pyramid2"/>
    <dgm:cxn modelId="{8EC343E5-8AD5-46EC-A245-D94B6AB50CE0}" type="presParOf" srcId="{DD6BFBA1-5B40-48E7-98A2-ACF230B0ABDD}" destId="{9B1B8187-5051-4DCC-89CB-06CFEECFFDB7}" srcOrd="3" destOrd="0" presId="urn:microsoft.com/office/officeart/2005/8/layout/pyramid2"/>
    <dgm:cxn modelId="{F2786DBB-E0F4-417B-AF15-8A2705CC5299}" type="presParOf" srcId="{DD6BFBA1-5B40-48E7-98A2-ACF230B0ABDD}" destId="{E73FD864-B545-46E2-B292-FBE6BFDA49A3}" srcOrd="4" destOrd="0" presId="urn:microsoft.com/office/officeart/2005/8/layout/pyramid2"/>
    <dgm:cxn modelId="{BAA65BC5-6C07-44D9-A6B5-8313926E3A91}" type="presParOf" srcId="{DD6BFBA1-5B40-48E7-98A2-ACF230B0ABDD}" destId="{6A0E0CBC-BB28-4E45-A6EE-F1EA5AD99343}" srcOrd="5" destOrd="0" presId="urn:microsoft.com/office/officeart/2005/8/layout/pyramid2"/>
    <dgm:cxn modelId="{7C13F00A-941E-49D7-9B9B-298C3BCC1F4C}" type="presParOf" srcId="{DD6BFBA1-5B40-48E7-98A2-ACF230B0ABDD}" destId="{D774A617-F052-4313-ACD1-8FEFFDC21FD6}" srcOrd="6" destOrd="0" presId="urn:microsoft.com/office/officeart/2005/8/layout/pyramid2"/>
    <dgm:cxn modelId="{28477C03-4C92-46D5-9BF1-1496DA7E3CB9}" type="presParOf" srcId="{DD6BFBA1-5B40-48E7-98A2-ACF230B0ABDD}" destId="{F1C86E64-99B5-4E34-8F8E-FF5FFBACA203}" srcOrd="7" destOrd="0" presId="urn:microsoft.com/office/officeart/2005/8/layout/pyramid2"/>
    <dgm:cxn modelId="{9792A253-B9C5-4E79-B7C8-E736A000CDD6}" type="presParOf" srcId="{DD6BFBA1-5B40-48E7-98A2-ACF230B0ABDD}" destId="{F57C6F11-39FE-450E-9C49-08342FC4729E}" srcOrd="8" destOrd="0" presId="urn:microsoft.com/office/officeart/2005/8/layout/pyramid2"/>
    <dgm:cxn modelId="{7EB79D4D-33D0-4BC8-A33F-6FFAF8A42591}" type="presParOf" srcId="{DD6BFBA1-5B40-48E7-98A2-ACF230B0ABDD}" destId="{2692DA67-1FD9-4A80-9C8B-0C4B7EDEF4DB}" srcOrd="9"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108DED1-96FF-454D-BB4B-1A8DC6107EE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7C14A163-4143-4EA6-936A-CDF55170C690}">
      <dgm:prSet phldrT="[Text]"/>
      <dgm:spPr/>
      <dgm:t>
        <a:bodyPr/>
        <a:lstStyle/>
        <a:p>
          <a:r>
            <a:rPr lang="en-IN" dirty="0"/>
            <a:t>Extend to new model related data</a:t>
          </a:r>
        </a:p>
      </dgm:t>
    </dgm:pt>
    <dgm:pt modelId="{2308FDA0-4B36-4741-9BDF-B5F0B5E8178D}" type="parTrans" cxnId="{A238161E-19AA-44AA-BDBC-59C150FD24DC}">
      <dgm:prSet/>
      <dgm:spPr/>
      <dgm:t>
        <a:bodyPr/>
        <a:lstStyle/>
        <a:p>
          <a:endParaRPr lang="en-IN"/>
        </a:p>
      </dgm:t>
    </dgm:pt>
    <dgm:pt modelId="{E78B69B3-C2E5-4202-93CD-D9681DB06A56}" type="sibTrans" cxnId="{A238161E-19AA-44AA-BDBC-59C150FD24DC}">
      <dgm:prSet/>
      <dgm:spPr/>
      <dgm:t>
        <a:bodyPr/>
        <a:lstStyle/>
        <a:p>
          <a:endParaRPr lang="en-IN"/>
        </a:p>
      </dgm:t>
    </dgm:pt>
    <dgm:pt modelId="{0F48887B-4D38-42DA-9020-5F85660960A2}">
      <dgm:prSet/>
      <dgm:spPr/>
      <dgm:t>
        <a:bodyPr/>
        <a:lstStyle/>
        <a:p>
          <a:r>
            <a:rPr lang="en-US" dirty="0"/>
            <a:t>Add speech and language translate options </a:t>
          </a:r>
          <a:endParaRPr lang="en-IN" dirty="0"/>
        </a:p>
      </dgm:t>
    </dgm:pt>
    <dgm:pt modelId="{E4B2016F-D824-4B33-986A-F7D42E8AD532}" type="parTrans" cxnId="{059CFBF8-04C6-405C-8999-18699C4492B3}">
      <dgm:prSet/>
      <dgm:spPr/>
      <dgm:t>
        <a:bodyPr/>
        <a:lstStyle/>
        <a:p>
          <a:endParaRPr lang="en-IN"/>
        </a:p>
      </dgm:t>
    </dgm:pt>
    <dgm:pt modelId="{3B2069D7-2CF7-44AF-ABCB-C925C5BBC0AA}" type="sibTrans" cxnId="{059CFBF8-04C6-405C-8999-18699C4492B3}">
      <dgm:prSet/>
      <dgm:spPr/>
      <dgm:t>
        <a:bodyPr/>
        <a:lstStyle/>
        <a:p>
          <a:endParaRPr lang="en-IN"/>
        </a:p>
      </dgm:t>
    </dgm:pt>
    <dgm:pt modelId="{EB0C3BFA-27AF-4265-92EF-441C66F68D3E}">
      <dgm:prSet/>
      <dgm:spPr/>
      <dgm:t>
        <a:bodyPr/>
        <a:lstStyle/>
        <a:p>
          <a:r>
            <a:rPr lang="en-IN" dirty="0"/>
            <a:t> Build a Cache layer for frequent user queries to improve response time </a:t>
          </a:r>
        </a:p>
      </dgm:t>
    </dgm:pt>
    <dgm:pt modelId="{BD537379-7ADF-49D0-BEC1-82E5D1EFC608}" type="parTrans" cxnId="{F4FCC403-6C16-44AF-B20D-BF49CEEAB282}">
      <dgm:prSet/>
      <dgm:spPr/>
      <dgm:t>
        <a:bodyPr/>
        <a:lstStyle/>
        <a:p>
          <a:endParaRPr lang="en-IN"/>
        </a:p>
      </dgm:t>
    </dgm:pt>
    <dgm:pt modelId="{CEAF933A-A690-4F9A-B94D-3FCCDEF3E1B4}" type="sibTrans" cxnId="{F4FCC403-6C16-44AF-B20D-BF49CEEAB282}">
      <dgm:prSet/>
      <dgm:spPr/>
      <dgm:t>
        <a:bodyPr/>
        <a:lstStyle/>
        <a:p>
          <a:endParaRPr lang="en-IN"/>
        </a:p>
      </dgm:t>
    </dgm:pt>
    <dgm:pt modelId="{1DFB3F39-457D-4F18-82E4-CE75EE97F280}">
      <dgm:prSet/>
      <dgm:spPr/>
      <dgm:t>
        <a:bodyPr/>
        <a:lstStyle/>
        <a:p>
          <a:r>
            <a:rPr lang="en-IN" dirty="0"/>
            <a:t>Extend current Chatbot to a Guided Chatbot</a:t>
          </a:r>
        </a:p>
      </dgm:t>
    </dgm:pt>
    <dgm:pt modelId="{AD0F5108-C7DA-4093-A3A9-1645D990639B}" type="parTrans" cxnId="{01B6D594-F900-4DE2-953A-C387211A5D7C}">
      <dgm:prSet/>
      <dgm:spPr/>
      <dgm:t>
        <a:bodyPr/>
        <a:lstStyle/>
        <a:p>
          <a:endParaRPr lang="en-IN"/>
        </a:p>
      </dgm:t>
    </dgm:pt>
    <dgm:pt modelId="{B6BC5641-A278-467F-BD01-C9CAF100765D}" type="sibTrans" cxnId="{01B6D594-F900-4DE2-953A-C387211A5D7C}">
      <dgm:prSet/>
      <dgm:spPr/>
      <dgm:t>
        <a:bodyPr/>
        <a:lstStyle/>
        <a:p>
          <a:endParaRPr lang="en-IN"/>
        </a:p>
      </dgm:t>
    </dgm:pt>
    <dgm:pt modelId="{36C3614F-32F6-9A4A-8B27-6D0F0D8DDA8B}">
      <dgm:prSet/>
      <dgm:spPr/>
      <dgm:t>
        <a:bodyPr/>
        <a:lstStyle/>
        <a:p>
          <a:r>
            <a:rPr lang="en-IN" dirty="0"/>
            <a:t>Can extend</a:t>
          </a:r>
          <a:r>
            <a:rPr lang="en-IN" baseline="0" dirty="0"/>
            <a:t> to other Apps of </a:t>
          </a:r>
          <a:r>
            <a:rPr lang="en-IN" baseline="0" dirty="0" err="1"/>
            <a:t>ZeroCodeLearning</a:t>
          </a:r>
          <a:endParaRPr lang="en-IN" dirty="0"/>
        </a:p>
      </dgm:t>
    </dgm:pt>
    <dgm:pt modelId="{50B5F66F-2E2A-B942-AD56-74BDACDE312E}" type="parTrans" cxnId="{171194FF-1F7F-294B-9F2E-D2DC2F6E4797}">
      <dgm:prSet/>
      <dgm:spPr/>
      <dgm:t>
        <a:bodyPr/>
        <a:lstStyle/>
        <a:p>
          <a:endParaRPr lang="en-GB"/>
        </a:p>
      </dgm:t>
    </dgm:pt>
    <dgm:pt modelId="{BDF03C9B-3F6B-F34E-9B91-FAEAD2C94EC7}" type="sibTrans" cxnId="{171194FF-1F7F-294B-9F2E-D2DC2F6E4797}">
      <dgm:prSet/>
      <dgm:spPr/>
      <dgm:t>
        <a:bodyPr/>
        <a:lstStyle/>
        <a:p>
          <a:endParaRPr lang="en-GB"/>
        </a:p>
      </dgm:t>
    </dgm:pt>
    <dgm:pt modelId="{815373A4-865D-AA4A-9F1F-95797EEE56EE}">
      <dgm:prSet/>
      <dgm:spPr/>
      <dgm:t>
        <a:bodyPr/>
        <a:lstStyle/>
        <a:p>
          <a:r>
            <a:rPr lang="en-GB" dirty="0"/>
            <a:t>Enhance existing MLApps tool basis the frequent user queries</a:t>
          </a:r>
        </a:p>
      </dgm:t>
    </dgm:pt>
    <dgm:pt modelId="{87B37319-EC42-C14A-9951-87BC0093FEB7}" type="parTrans" cxnId="{FF436DCE-1A5A-6C41-AF5F-F42FC3B93091}">
      <dgm:prSet/>
      <dgm:spPr/>
      <dgm:t>
        <a:bodyPr/>
        <a:lstStyle/>
        <a:p>
          <a:endParaRPr lang="en-GB"/>
        </a:p>
      </dgm:t>
    </dgm:pt>
    <dgm:pt modelId="{9CBD6011-2C23-2C4A-92DB-9E50B6584A54}" type="sibTrans" cxnId="{FF436DCE-1A5A-6C41-AF5F-F42FC3B93091}">
      <dgm:prSet/>
      <dgm:spPr/>
      <dgm:t>
        <a:bodyPr/>
        <a:lstStyle/>
        <a:p>
          <a:endParaRPr lang="en-GB"/>
        </a:p>
      </dgm:t>
    </dgm:pt>
    <dgm:pt modelId="{6F449648-B4A6-3243-AD7E-205D10853074}">
      <dgm:prSet/>
      <dgm:spPr/>
      <dgm:t>
        <a:bodyPr/>
        <a:lstStyle/>
        <a:p>
          <a:r>
            <a:rPr lang="en-GB" dirty="0"/>
            <a:t>Generate insights from the user queries and feedback </a:t>
          </a:r>
        </a:p>
      </dgm:t>
    </dgm:pt>
    <dgm:pt modelId="{239FA8CC-07A2-7946-9888-602AF725D0F6}" type="parTrans" cxnId="{AC9D7E01-A11E-224E-9034-DC92A535FBBA}">
      <dgm:prSet/>
      <dgm:spPr/>
      <dgm:t>
        <a:bodyPr/>
        <a:lstStyle/>
        <a:p>
          <a:endParaRPr lang="en-GB"/>
        </a:p>
      </dgm:t>
    </dgm:pt>
    <dgm:pt modelId="{795544BE-4AD9-0F4D-8BBF-B824A334B383}" type="sibTrans" cxnId="{AC9D7E01-A11E-224E-9034-DC92A535FBBA}">
      <dgm:prSet/>
      <dgm:spPr/>
      <dgm:t>
        <a:bodyPr/>
        <a:lstStyle/>
        <a:p>
          <a:endParaRPr lang="en-GB"/>
        </a:p>
      </dgm:t>
    </dgm:pt>
    <dgm:pt modelId="{A4B6AB90-FE42-4E5B-BBD7-7A6D4F5BD39B}" type="pres">
      <dgm:prSet presAssocID="{D108DED1-96FF-454D-BB4B-1A8DC6107EEA}" presName="Name0" presStyleCnt="0">
        <dgm:presLayoutVars>
          <dgm:chMax val="7"/>
          <dgm:chPref val="7"/>
          <dgm:dir/>
        </dgm:presLayoutVars>
      </dgm:prSet>
      <dgm:spPr/>
    </dgm:pt>
    <dgm:pt modelId="{8F5F3C33-AC6D-46E0-B16D-7C9300FE77B8}" type="pres">
      <dgm:prSet presAssocID="{D108DED1-96FF-454D-BB4B-1A8DC6107EEA}" presName="Name1" presStyleCnt="0"/>
      <dgm:spPr/>
    </dgm:pt>
    <dgm:pt modelId="{EA7DB069-0836-4DC2-88E7-E486D91C3679}" type="pres">
      <dgm:prSet presAssocID="{D108DED1-96FF-454D-BB4B-1A8DC6107EEA}" presName="cycle" presStyleCnt="0"/>
      <dgm:spPr/>
    </dgm:pt>
    <dgm:pt modelId="{6F2934EE-2A99-4FE8-8DC0-C5310873100B}" type="pres">
      <dgm:prSet presAssocID="{D108DED1-96FF-454D-BB4B-1A8DC6107EEA}" presName="srcNode" presStyleLbl="node1" presStyleIdx="0" presStyleCnt="7"/>
      <dgm:spPr/>
    </dgm:pt>
    <dgm:pt modelId="{F1D5F5ED-B146-41A7-ACC4-4336088D7E2D}" type="pres">
      <dgm:prSet presAssocID="{D108DED1-96FF-454D-BB4B-1A8DC6107EEA}" presName="conn" presStyleLbl="parChTrans1D2" presStyleIdx="0" presStyleCnt="1"/>
      <dgm:spPr/>
    </dgm:pt>
    <dgm:pt modelId="{FBC25DFC-1C88-4600-B9F3-BF71FC214C79}" type="pres">
      <dgm:prSet presAssocID="{D108DED1-96FF-454D-BB4B-1A8DC6107EEA}" presName="extraNode" presStyleLbl="node1" presStyleIdx="0" presStyleCnt="7"/>
      <dgm:spPr/>
    </dgm:pt>
    <dgm:pt modelId="{923564EE-7577-45B7-A597-19E0943CA890}" type="pres">
      <dgm:prSet presAssocID="{D108DED1-96FF-454D-BB4B-1A8DC6107EEA}" presName="dstNode" presStyleLbl="node1" presStyleIdx="0" presStyleCnt="7"/>
      <dgm:spPr/>
    </dgm:pt>
    <dgm:pt modelId="{9287DFCD-5358-409E-8800-3955FD8191B5}" type="pres">
      <dgm:prSet presAssocID="{7C14A163-4143-4EA6-936A-CDF55170C690}" presName="text_1" presStyleLbl="node1" presStyleIdx="0" presStyleCnt="7">
        <dgm:presLayoutVars>
          <dgm:bulletEnabled val="1"/>
        </dgm:presLayoutVars>
      </dgm:prSet>
      <dgm:spPr/>
    </dgm:pt>
    <dgm:pt modelId="{6700DBB8-D95A-4FBB-AE09-CA6C6FF450CF}" type="pres">
      <dgm:prSet presAssocID="{7C14A163-4143-4EA6-936A-CDF55170C690}" presName="accent_1" presStyleCnt="0"/>
      <dgm:spPr/>
    </dgm:pt>
    <dgm:pt modelId="{48121E91-21CA-47E1-BE72-7581071E9E16}" type="pres">
      <dgm:prSet presAssocID="{7C14A163-4143-4EA6-936A-CDF55170C690}" presName="accentRepeatNode" presStyleLbl="solidFgAcc1" presStyleIdx="0" presStyleCnt="7"/>
      <dgm:spPr/>
    </dgm:pt>
    <dgm:pt modelId="{8B0C294D-B143-6644-8021-A5666A0805C1}" type="pres">
      <dgm:prSet presAssocID="{815373A4-865D-AA4A-9F1F-95797EEE56EE}" presName="text_2" presStyleLbl="node1" presStyleIdx="1" presStyleCnt="7">
        <dgm:presLayoutVars>
          <dgm:bulletEnabled val="1"/>
        </dgm:presLayoutVars>
      </dgm:prSet>
      <dgm:spPr/>
    </dgm:pt>
    <dgm:pt modelId="{07F756C9-4779-AE48-BB2E-C6D72A3BFA42}" type="pres">
      <dgm:prSet presAssocID="{815373A4-865D-AA4A-9F1F-95797EEE56EE}" presName="accent_2" presStyleCnt="0"/>
      <dgm:spPr/>
    </dgm:pt>
    <dgm:pt modelId="{CD5B4A66-F35B-9D48-AA7A-927A66A52815}" type="pres">
      <dgm:prSet presAssocID="{815373A4-865D-AA4A-9F1F-95797EEE56EE}" presName="accentRepeatNode" presStyleLbl="solidFgAcc1" presStyleIdx="1" presStyleCnt="7"/>
      <dgm:spPr/>
    </dgm:pt>
    <dgm:pt modelId="{5BFFF7CB-8C82-D949-936B-84ED56EDD4DB}" type="pres">
      <dgm:prSet presAssocID="{0F48887B-4D38-42DA-9020-5F85660960A2}" presName="text_3" presStyleLbl="node1" presStyleIdx="2" presStyleCnt="7">
        <dgm:presLayoutVars>
          <dgm:bulletEnabled val="1"/>
        </dgm:presLayoutVars>
      </dgm:prSet>
      <dgm:spPr/>
    </dgm:pt>
    <dgm:pt modelId="{4E5D4D31-B8D5-8340-8006-ADFF5CD6A93C}" type="pres">
      <dgm:prSet presAssocID="{0F48887B-4D38-42DA-9020-5F85660960A2}" presName="accent_3" presStyleCnt="0"/>
      <dgm:spPr/>
    </dgm:pt>
    <dgm:pt modelId="{7472A556-5C32-4522-B93A-2C1E0867BD59}" type="pres">
      <dgm:prSet presAssocID="{0F48887B-4D38-42DA-9020-5F85660960A2}" presName="accentRepeatNode" presStyleLbl="solidFgAcc1" presStyleIdx="2" presStyleCnt="7"/>
      <dgm:spPr/>
    </dgm:pt>
    <dgm:pt modelId="{7A6BF19F-427A-5844-BD79-A92B2C2701D1}" type="pres">
      <dgm:prSet presAssocID="{6F449648-B4A6-3243-AD7E-205D10853074}" presName="text_4" presStyleLbl="node1" presStyleIdx="3" presStyleCnt="7">
        <dgm:presLayoutVars>
          <dgm:bulletEnabled val="1"/>
        </dgm:presLayoutVars>
      </dgm:prSet>
      <dgm:spPr/>
    </dgm:pt>
    <dgm:pt modelId="{6BAB6330-F7B1-C04C-8438-FC0C223C02DE}" type="pres">
      <dgm:prSet presAssocID="{6F449648-B4A6-3243-AD7E-205D10853074}" presName="accent_4" presStyleCnt="0"/>
      <dgm:spPr/>
    </dgm:pt>
    <dgm:pt modelId="{6FB0D835-41F9-E14A-8B26-ADCE7630FEFD}" type="pres">
      <dgm:prSet presAssocID="{6F449648-B4A6-3243-AD7E-205D10853074}" presName="accentRepeatNode" presStyleLbl="solidFgAcc1" presStyleIdx="3" presStyleCnt="7"/>
      <dgm:spPr/>
    </dgm:pt>
    <dgm:pt modelId="{0E2DEFE5-0528-EF44-8C58-52C768B94B74}" type="pres">
      <dgm:prSet presAssocID="{EB0C3BFA-27AF-4265-92EF-441C66F68D3E}" presName="text_5" presStyleLbl="node1" presStyleIdx="4" presStyleCnt="7">
        <dgm:presLayoutVars>
          <dgm:bulletEnabled val="1"/>
        </dgm:presLayoutVars>
      </dgm:prSet>
      <dgm:spPr/>
    </dgm:pt>
    <dgm:pt modelId="{9A8130C4-1296-E04A-B0BC-FD8C72829B2A}" type="pres">
      <dgm:prSet presAssocID="{EB0C3BFA-27AF-4265-92EF-441C66F68D3E}" presName="accent_5" presStyleCnt="0"/>
      <dgm:spPr/>
    </dgm:pt>
    <dgm:pt modelId="{6DFD4714-025F-42CE-B70D-15B09392B59A}" type="pres">
      <dgm:prSet presAssocID="{EB0C3BFA-27AF-4265-92EF-441C66F68D3E}" presName="accentRepeatNode" presStyleLbl="solidFgAcc1" presStyleIdx="4" presStyleCnt="7"/>
      <dgm:spPr/>
    </dgm:pt>
    <dgm:pt modelId="{01C2CE42-C416-AB4E-8DE5-93743F7FE5FA}" type="pres">
      <dgm:prSet presAssocID="{1DFB3F39-457D-4F18-82E4-CE75EE97F280}" presName="text_6" presStyleLbl="node1" presStyleIdx="5" presStyleCnt="7">
        <dgm:presLayoutVars>
          <dgm:bulletEnabled val="1"/>
        </dgm:presLayoutVars>
      </dgm:prSet>
      <dgm:spPr/>
    </dgm:pt>
    <dgm:pt modelId="{FE24F732-9C97-5047-A4E5-CCDF2A3E58C8}" type="pres">
      <dgm:prSet presAssocID="{1DFB3F39-457D-4F18-82E4-CE75EE97F280}" presName="accent_6" presStyleCnt="0"/>
      <dgm:spPr/>
    </dgm:pt>
    <dgm:pt modelId="{DABE133D-7E93-43B8-A85E-DEFF8D5CB1D3}" type="pres">
      <dgm:prSet presAssocID="{1DFB3F39-457D-4F18-82E4-CE75EE97F280}" presName="accentRepeatNode" presStyleLbl="solidFgAcc1" presStyleIdx="5" presStyleCnt="7"/>
      <dgm:spPr/>
    </dgm:pt>
    <dgm:pt modelId="{6B07CB64-AC4D-D645-A515-745285451A2B}" type="pres">
      <dgm:prSet presAssocID="{36C3614F-32F6-9A4A-8B27-6D0F0D8DDA8B}" presName="text_7" presStyleLbl="node1" presStyleIdx="6" presStyleCnt="7">
        <dgm:presLayoutVars>
          <dgm:bulletEnabled val="1"/>
        </dgm:presLayoutVars>
      </dgm:prSet>
      <dgm:spPr/>
    </dgm:pt>
    <dgm:pt modelId="{84689130-6EFE-AC43-8404-8C01240BA8E0}" type="pres">
      <dgm:prSet presAssocID="{36C3614F-32F6-9A4A-8B27-6D0F0D8DDA8B}" presName="accent_7" presStyleCnt="0"/>
      <dgm:spPr/>
    </dgm:pt>
    <dgm:pt modelId="{92B6986E-A451-434B-850C-76705E965E77}" type="pres">
      <dgm:prSet presAssocID="{36C3614F-32F6-9A4A-8B27-6D0F0D8DDA8B}" presName="accentRepeatNode" presStyleLbl="solidFgAcc1" presStyleIdx="6" presStyleCnt="7"/>
      <dgm:spPr/>
    </dgm:pt>
  </dgm:ptLst>
  <dgm:cxnLst>
    <dgm:cxn modelId="{AC9D7E01-A11E-224E-9034-DC92A535FBBA}" srcId="{D108DED1-96FF-454D-BB4B-1A8DC6107EEA}" destId="{6F449648-B4A6-3243-AD7E-205D10853074}" srcOrd="3" destOrd="0" parTransId="{239FA8CC-07A2-7946-9888-602AF725D0F6}" sibTransId="{795544BE-4AD9-0F4D-8BBF-B824A334B383}"/>
    <dgm:cxn modelId="{F4FCC403-6C16-44AF-B20D-BF49CEEAB282}" srcId="{D108DED1-96FF-454D-BB4B-1A8DC6107EEA}" destId="{EB0C3BFA-27AF-4265-92EF-441C66F68D3E}" srcOrd="4" destOrd="0" parTransId="{BD537379-7ADF-49D0-BEC1-82E5D1EFC608}" sibTransId="{CEAF933A-A690-4F9A-B94D-3FCCDEF3E1B4}"/>
    <dgm:cxn modelId="{A238161E-19AA-44AA-BDBC-59C150FD24DC}" srcId="{D108DED1-96FF-454D-BB4B-1A8DC6107EEA}" destId="{7C14A163-4143-4EA6-936A-CDF55170C690}" srcOrd="0" destOrd="0" parTransId="{2308FDA0-4B36-4741-9BDF-B5F0B5E8178D}" sibTransId="{E78B69B3-C2E5-4202-93CD-D9681DB06A56}"/>
    <dgm:cxn modelId="{8091CD3C-88D0-E340-8472-FF5408EBEB08}" type="presOf" srcId="{EB0C3BFA-27AF-4265-92EF-441C66F68D3E}" destId="{0E2DEFE5-0528-EF44-8C58-52C768B94B74}" srcOrd="0" destOrd="0" presId="urn:microsoft.com/office/officeart/2008/layout/VerticalCurvedList"/>
    <dgm:cxn modelId="{99653042-2901-4648-A2BC-21ADD9D11938}" type="presOf" srcId="{D108DED1-96FF-454D-BB4B-1A8DC6107EEA}" destId="{A4B6AB90-FE42-4E5B-BBD7-7A6D4F5BD39B}" srcOrd="0" destOrd="0" presId="urn:microsoft.com/office/officeart/2008/layout/VerticalCurvedList"/>
    <dgm:cxn modelId="{7CF08566-D4DD-C24B-A449-4AD831954B37}" type="presOf" srcId="{815373A4-865D-AA4A-9F1F-95797EEE56EE}" destId="{8B0C294D-B143-6644-8021-A5666A0805C1}" srcOrd="0" destOrd="0" presId="urn:microsoft.com/office/officeart/2008/layout/VerticalCurvedList"/>
    <dgm:cxn modelId="{059A3676-DEAC-F541-9A8C-191B4AF0CCB9}" type="presOf" srcId="{6F449648-B4A6-3243-AD7E-205D10853074}" destId="{7A6BF19F-427A-5844-BD79-A92B2C2701D1}" srcOrd="0" destOrd="0" presId="urn:microsoft.com/office/officeart/2008/layout/VerticalCurvedList"/>
    <dgm:cxn modelId="{4DF5F683-F25E-4B22-B5A5-C562472B6934}" type="presOf" srcId="{E78B69B3-C2E5-4202-93CD-D9681DB06A56}" destId="{F1D5F5ED-B146-41A7-ACC4-4336088D7E2D}" srcOrd="0" destOrd="0" presId="urn:microsoft.com/office/officeart/2008/layout/VerticalCurvedList"/>
    <dgm:cxn modelId="{C0C8D489-3A8A-7D45-84D4-D2879C16CE1F}" type="presOf" srcId="{1DFB3F39-457D-4F18-82E4-CE75EE97F280}" destId="{01C2CE42-C416-AB4E-8DE5-93743F7FE5FA}" srcOrd="0" destOrd="0" presId="urn:microsoft.com/office/officeart/2008/layout/VerticalCurvedList"/>
    <dgm:cxn modelId="{02A3BF90-E14B-3746-8624-96E9B833E891}" type="presOf" srcId="{0F48887B-4D38-42DA-9020-5F85660960A2}" destId="{5BFFF7CB-8C82-D949-936B-84ED56EDD4DB}" srcOrd="0" destOrd="0" presId="urn:microsoft.com/office/officeart/2008/layout/VerticalCurvedList"/>
    <dgm:cxn modelId="{01B6D594-F900-4DE2-953A-C387211A5D7C}" srcId="{D108DED1-96FF-454D-BB4B-1A8DC6107EEA}" destId="{1DFB3F39-457D-4F18-82E4-CE75EE97F280}" srcOrd="5" destOrd="0" parTransId="{AD0F5108-C7DA-4093-A3A9-1645D990639B}" sibTransId="{B6BC5641-A278-467F-BD01-C9CAF100765D}"/>
    <dgm:cxn modelId="{29C1FAC6-B72B-4600-8F16-C39987F4F876}" type="presOf" srcId="{7C14A163-4143-4EA6-936A-CDF55170C690}" destId="{9287DFCD-5358-409E-8800-3955FD8191B5}" srcOrd="0" destOrd="0" presId="urn:microsoft.com/office/officeart/2008/layout/VerticalCurvedList"/>
    <dgm:cxn modelId="{FF436DCE-1A5A-6C41-AF5F-F42FC3B93091}" srcId="{D108DED1-96FF-454D-BB4B-1A8DC6107EEA}" destId="{815373A4-865D-AA4A-9F1F-95797EEE56EE}" srcOrd="1" destOrd="0" parTransId="{87B37319-EC42-C14A-9951-87BC0093FEB7}" sibTransId="{9CBD6011-2C23-2C4A-92DB-9E50B6584A54}"/>
    <dgm:cxn modelId="{E5E7F1F2-C182-304E-8F1D-945B8F3C7BE5}" type="presOf" srcId="{36C3614F-32F6-9A4A-8B27-6D0F0D8DDA8B}" destId="{6B07CB64-AC4D-D645-A515-745285451A2B}" srcOrd="0" destOrd="0" presId="urn:microsoft.com/office/officeart/2008/layout/VerticalCurvedList"/>
    <dgm:cxn modelId="{059CFBF8-04C6-405C-8999-18699C4492B3}" srcId="{D108DED1-96FF-454D-BB4B-1A8DC6107EEA}" destId="{0F48887B-4D38-42DA-9020-5F85660960A2}" srcOrd="2" destOrd="0" parTransId="{E4B2016F-D824-4B33-986A-F7D42E8AD532}" sibTransId="{3B2069D7-2CF7-44AF-ABCB-C925C5BBC0AA}"/>
    <dgm:cxn modelId="{171194FF-1F7F-294B-9F2E-D2DC2F6E4797}" srcId="{D108DED1-96FF-454D-BB4B-1A8DC6107EEA}" destId="{36C3614F-32F6-9A4A-8B27-6D0F0D8DDA8B}" srcOrd="6" destOrd="0" parTransId="{50B5F66F-2E2A-B942-AD56-74BDACDE312E}" sibTransId="{BDF03C9B-3F6B-F34E-9B91-FAEAD2C94EC7}"/>
    <dgm:cxn modelId="{67FA9FA5-85C7-4363-BC58-2D35F71B5DC4}" type="presParOf" srcId="{A4B6AB90-FE42-4E5B-BBD7-7A6D4F5BD39B}" destId="{8F5F3C33-AC6D-46E0-B16D-7C9300FE77B8}" srcOrd="0" destOrd="0" presId="urn:microsoft.com/office/officeart/2008/layout/VerticalCurvedList"/>
    <dgm:cxn modelId="{7C453F50-7D9D-405E-B76C-6D7FFABDA8A9}" type="presParOf" srcId="{8F5F3C33-AC6D-46E0-B16D-7C9300FE77B8}" destId="{EA7DB069-0836-4DC2-88E7-E486D91C3679}" srcOrd="0" destOrd="0" presId="urn:microsoft.com/office/officeart/2008/layout/VerticalCurvedList"/>
    <dgm:cxn modelId="{799874CD-B62B-4615-8CD5-1766A66758E5}" type="presParOf" srcId="{EA7DB069-0836-4DC2-88E7-E486D91C3679}" destId="{6F2934EE-2A99-4FE8-8DC0-C5310873100B}" srcOrd="0" destOrd="0" presId="urn:microsoft.com/office/officeart/2008/layout/VerticalCurvedList"/>
    <dgm:cxn modelId="{C94E4CEA-E4FD-44AE-BC2C-54F0FC26AA64}" type="presParOf" srcId="{EA7DB069-0836-4DC2-88E7-E486D91C3679}" destId="{F1D5F5ED-B146-41A7-ACC4-4336088D7E2D}" srcOrd="1" destOrd="0" presId="urn:microsoft.com/office/officeart/2008/layout/VerticalCurvedList"/>
    <dgm:cxn modelId="{06D65A88-3F89-478F-813E-9EC85235961C}" type="presParOf" srcId="{EA7DB069-0836-4DC2-88E7-E486D91C3679}" destId="{FBC25DFC-1C88-4600-B9F3-BF71FC214C79}" srcOrd="2" destOrd="0" presId="urn:microsoft.com/office/officeart/2008/layout/VerticalCurvedList"/>
    <dgm:cxn modelId="{632E219D-576E-4EFA-9344-790DB3EC4F5C}" type="presParOf" srcId="{EA7DB069-0836-4DC2-88E7-E486D91C3679}" destId="{923564EE-7577-45B7-A597-19E0943CA890}" srcOrd="3" destOrd="0" presId="urn:microsoft.com/office/officeart/2008/layout/VerticalCurvedList"/>
    <dgm:cxn modelId="{A88F83DE-C14F-4E1F-A042-AD3360FE3753}" type="presParOf" srcId="{8F5F3C33-AC6D-46E0-B16D-7C9300FE77B8}" destId="{9287DFCD-5358-409E-8800-3955FD8191B5}" srcOrd="1" destOrd="0" presId="urn:microsoft.com/office/officeart/2008/layout/VerticalCurvedList"/>
    <dgm:cxn modelId="{8065678E-3670-4700-B184-FF558202165B}" type="presParOf" srcId="{8F5F3C33-AC6D-46E0-B16D-7C9300FE77B8}" destId="{6700DBB8-D95A-4FBB-AE09-CA6C6FF450CF}" srcOrd="2" destOrd="0" presId="urn:microsoft.com/office/officeart/2008/layout/VerticalCurvedList"/>
    <dgm:cxn modelId="{B774FB9E-9C5A-4F6C-B6D7-E9F8365D4CF5}" type="presParOf" srcId="{6700DBB8-D95A-4FBB-AE09-CA6C6FF450CF}" destId="{48121E91-21CA-47E1-BE72-7581071E9E16}" srcOrd="0" destOrd="0" presId="urn:microsoft.com/office/officeart/2008/layout/VerticalCurvedList"/>
    <dgm:cxn modelId="{AFC58D02-9705-DC4F-BCC2-DB2C733C62AD}" type="presParOf" srcId="{8F5F3C33-AC6D-46E0-B16D-7C9300FE77B8}" destId="{8B0C294D-B143-6644-8021-A5666A0805C1}" srcOrd="3" destOrd="0" presId="urn:microsoft.com/office/officeart/2008/layout/VerticalCurvedList"/>
    <dgm:cxn modelId="{B94C3E2F-E9C6-594A-AEFD-184FE50B9178}" type="presParOf" srcId="{8F5F3C33-AC6D-46E0-B16D-7C9300FE77B8}" destId="{07F756C9-4779-AE48-BB2E-C6D72A3BFA42}" srcOrd="4" destOrd="0" presId="urn:microsoft.com/office/officeart/2008/layout/VerticalCurvedList"/>
    <dgm:cxn modelId="{2627B2FA-1F61-6E43-AFFF-3CA7715BB0FB}" type="presParOf" srcId="{07F756C9-4779-AE48-BB2E-C6D72A3BFA42}" destId="{CD5B4A66-F35B-9D48-AA7A-927A66A52815}" srcOrd="0" destOrd="0" presId="urn:microsoft.com/office/officeart/2008/layout/VerticalCurvedList"/>
    <dgm:cxn modelId="{28C25670-13A2-0C4A-A197-F546E809AEAE}" type="presParOf" srcId="{8F5F3C33-AC6D-46E0-B16D-7C9300FE77B8}" destId="{5BFFF7CB-8C82-D949-936B-84ED56EDD4DB}" srcOrd="5" destOrd="0" presId="urn:microsoft.com/office/officeart/2008/layout/VerticalCurvedList"/>
    <dgm:cxn modelId="{DB74480B-FE6B-124B-BB39-0A6E12DDC5FF}" type="presParOf" srcId="{8F5F3C33-AC6D-46E0-B16D-7C9300FE77B8}" destId="{4E5D4D31-B8D5-8340-8006-ADFF5CD6A93C}" srcOrd="6" destOrd="0" presId="urn:microsoft.com/office/officeart/2008/layout/VerticalCurvedList"/>
    <dgm:cxn modelId="{BF6F2C22-D58B-8C4D-AF72-8FB2C9D19FE2}" type="presParOf" srcId="{4E5D4D31-B8D5-8340-8006-ADFF5CD6A93C}" destId="{7472A556-5C32-4522-B93A-2C1E0867BD59}" srcOrd="0" destOrd="0" presId="urn:microsoft.com/office/officeart/2008/layout/VerticalCurvedList"/>
    <dgm:cxn modelId="{760DDD14-3CC3-7E47-B79D-441D9FBA70D2}" type="presParOf" srcId="{8F5F3C33-AC6D-46E0-B16D-7C9300FE77B8}" destId="{7A6BF19F-427A-5844-BD79-A92B2C2701D1}" srcOrd="7" destOrd="0" presId="urn:microsoft.com/office/officeart/2008/layout/VerticalCurvedList"/>
    <dgm:cxn modelId="{1EDFC405-F2CB-CD40-89F9-5A23A791C54A}" type="presParOf" srcId="{8F5F3C33-AC6D-46E0-B16D-7C9300FE77B8}" destId="{6BAB6330-F7B1-C04C-8438-FC0C223C02DE}" srcOrd="8" destOrd="0" presId="urn:microsoft.com/office/officeart/2008/layout/VerticalCurvedList"/>
    <dgm:cxn modelId="{C57F9DF3-72AB-4649-B6CC-7A7BBC2536FB}" type="presParOf" srcId="{6BAB6330-F7B1-C04C-8438-FC0C223C02DE}" destId="{6FB0D835-41F9-E14A-8B26-ADCE7630FEFD}" srcOrd="0" destOrd="0" presId="urn:microsoft.com/office/officeart/2008/layout/VerticalCurvedList"/>
    <dgm:cxn modelId="{9926FE40-F2E6-984B-93B8-2A6A2C5983DF}" type="presParOf" srcId="{8F5F3C33-AC6D-46E0-B16D-7C9300FE77B8}" destId="{0E2DEFE5-0528-EF44-8C58-52C768B94B74}" srcOrd="9" destOrd="0" presId="urn:microsoft.com/office/officeart/2008/layout/VerticalCurvedList"/>
    <dgm:cxn modelId="{2BB22794-5FEA-6A42-94EE-2C562468A34F}" type="presParOf" srcId="{8F5F3C33-AC6D-46E0-B16D-7C9300FE77B8}" destId="{9A8130C4-1296-E04A-B0BC-FD8C72829B2A}" srcOrd="10" destOrd="0" presId="urn:microsoft.com/office/officeart/2008/layout/VerticalCurvedList"/>
    <dgm:cxn modelId="{D2601779-1250-2D49-B027-642EB442690A}" type="presParOf" srcId="{9A8130C4-1296-E04A-B0BC-FD8C72829B2A}" destId="{6DFD4714-025F-42CE-B70D-15B09392B59A}" srcOrd="0" destOrd="0" presId="urn:microsoft.com/office/officeart/2008/layout/VerticalCurvedList"/>
    <dgm:cxn modelId="{63BCDC77-F287-E64F-ABAC-1D3119C0E819}" type="presParOf" srcId="{8F5F3C33-AC6D-46E0-B16D-7C9300FE77B8}" destId="{01C2CE42-C416-AB4E-8DE5-93743F7FE5FA}" srcOrd="11" destOrd="0" presId="urn:microsoft.com/office/officeart/2008/layout/VerticalCurvedList"/>
    <dgm:cxn modelId="{F9000444-0A2E-4943-B2AB-9492DF5FD5CB}" type="presParOf" srcId="{8F5F3C33-AC6D-46E0-B16D-7C9300FE77B8}" destId="{FE24F732-9C97-5047-A4E5-CCDF2A3E58C8}" srcOrd="12" destOrd="0" presId="urn:microsoft.com/office/officeart/2008/layout/VerticalCurvedList"/>
    <dgm:cxn modelId="{0FBC973F-6581-B14A-AA3C-65B7A71C21BD}" type="presParOf" srcId="{FE24F732-9C97-5047-A4E5-CCDF2A3E58C8}" destId="{DABE133D-7E93-43B8-A85E-DEFF8D5CB1D3}" srcOrd="0" destOrd="0" presId="urn:microsoft.com/office/officeart/2008/layout/VerticalCurvedList"/>
    <dgm:cxn modelId="{E37ED3D2-2774-3241-9E59-1A7701A44F85}" type="presParOf" srcId="{8F5F3C33-AC6D-46E0-B16D-7C9300FE77B8}" destId="{6B07CB64-AC4D-D645-A515-745285451A2B}" srcOrd="13" destOrd="0" presId="urn:microsoft.com/office/officeart/2008/layout/VerticalCurvedList"/>
    <dgm:cxn modelId="{C670EF78-9FB6-A442-BDEF-27F45609A4E1}" type="presParOf" srcId="{8F5F3C33-AC6D-46E0-B16D-7C9300FE77B8}" destId="{84689130-6EFE-AC43-8404-8C01240BA8E0}" srcOrd="14" destOrd="0" presId="urn:microsoft.com/office/officeart/2008/layout/VerticalCurvedList"/>
    <dgm:cxn modelId="{34925F19-A82F-6249-AAD9-86BB38B2CEA4}" type="presParOf" srcId="{84689130-6EFE-AC43-8404-8C01240BA8E0}" destId="{92B6986E-A451-434B-850C-76705E965E7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A45145C-CED4-4B52-8AEF-BDFF5ABF3971}" type="doc">
      <dgm:prSet loTypeId="urn:microsoft.com/office/officeart/2009/layout/CircleArrowProcess" loCatId="process" qsTypeId="urn:microsoft.com/office/officeart/2005/8/quickstyle/simple1" qsCatId="simple" csTypeId="urn:microsoft.com/office/officeart/2005/8/colors/accent1_2" csCatId="accent1" phldr="1"/>
      <dgm:spPr/>
      <dgm:t>
        <a:bodyPr/>
        <a:lstStyle/>
        <a:p>
          <a:endParaRPr lang="en-IN"/>
        </a:p>
      </dgm:t>
    </dgm:pt>
    <dgm:pt modelId="{FB1AF37A-19E2-43E9-887A-DD46223C57E8}">
      <dgm:prSet phldrT="[Text]"/>
      <dgm:spPr/>
      <dgm:t>
        <a:bodyPr/>
        <a:lstStyle/>
        <a:p>
          <a:r>
            <a:rPr lang="en-US" dirty="0"/>
            <a:t> </a:t>
          </a:r>
          <a:endParaRPr lang="en-IN" dirty="0"/>
        </a:p>
      </dgm:t>
    </dgm:pt>
    <dgm:pt modelId="{0121FD52-C02A-4343-B432-91FF27E91893}" type="parTrans" cxnId="{BBE54965-2AC8-4D03-97BC-5D427F690E7F}">
      <dgm:prSet/>
      <dgm:spPr/>
      <dgm:t>
        <a:bodyPr/>
        <a:lstStyle/>
        <a:p>
          <a:endParaRPr lang="en-IN"/>
        </a:p>
      </dgm:t>
    </dgm:pt>
    <dgm:pt modelId="{F4636CCF-B6E5-48D5-989C-6284023D6F17}" type="sibTrans" cxnId="{BBE54965-2AC8-4D03-97BC-5D427F690E7F}">
      <dgm:prSet/>
      <dgm:spPr/>
      <dgm:t>
        <a:bodyPr/>
        <a:lstStyle/>
        <a:p>
          <a:endParaRPr lang="en-IN"/>
        </a:p>
      </dgm:t>
    </dgm:pt>
    <dgm:pt modelId="{187BAA8D-8B1C-4D75-B7AE-8F093902DD72}">
      <dgm:prSet phldrT="[Text]"/>
      <dgm:spPr/>
      <dgm:t>
        <a:bodyPr/>
        <a:lstStyle/>
        <a:p>
          <a:r>
            <a:rPr lang="en-US" dirty="0"/>
            <a:t> </a:t>
          </a:r>
          <a:endParaRPr lang="en-IN" dirty="0"/>
        </a:p>
      </dgm:t>
    </dgm:pt>
    <dgm:pt modelId="{AA83A04F-32EB-411B-93A2-F2E42B1C8BCC}" type="parTrans" cxnId="{2DBDD074-10C4-4755-865C-B3257E2D0595}">
      <dgm:prSet/>
      <dgm:spPr/>
      <dgm:t>
        <a:bodyPr/>
        <a:lstStyle/>
        <a:p>
          <a:endParaRPr lang="en-IN"/>
        </a:p>
      </dgm:t>
    </dgm:pt>
    <dgm:pt modelId="{F153F2B3-4CBF-48E9-AB1E-0655389F017A}" type="sibTrans" cxnId="{2DBDD074-10C4-4755-865C-B3257E2D0595}">
      <dgm:prSet/>
      <dgm:spPr/>
      <dgm:t>
        <a:bodyPr/>
        <a:lstStyle/>
        <a:p>
          <a:endParaRPr lang="en-IN"/>
        </a:p>
      </dgm:t>
    </dgm:pt>
    <dgm:pt modelId="{F49713EC-9C8E-456A-A05C-C9D952458A74}">
      <dgm:prSet phldrT="[Text]"/>
      <dgm:spPr/>
      <dgm:t>
        <a:bodyPr/>
        <a:lstStyle/>
        <a:p>
          <a:r>
            <a:rPr lang="en-US" dirty="0"/>
            <a:t> </a:t>
          </a:r>
          <a:endParaRPr lang="en-IN" dirty="0"/>
        </a:p>
      </dgm:t>
    </dgm:pt>
    <dgm:pt modelId="{D458DD32-11E9-4CEC-9912-F86E06DEC07F}" type="parTrans" cxnId="{44A8B9C9-0ECB-4EB7-B173-079653723576}">
      <dgm:prSet/>
      <dgm:spPr/>
      <dgm:t>
        <a:bodyPr/>
        <a:lstStyle/>
        <a:p>
          <a:endParaRPr lang="en-IN"/>
        </a:p>
      </dgm:t>
    </dgm:pt>
    <dgm:pt modelId="{DA9954A3-F427-45D2-9A8B-ADA167C4F43A}" type="sibTrans" cxnId="{44A8B9C9-0ECB-4EB7-B173-079653723576}">
      <dgm:prSet/>
      <dgm:spPr/>
      <dgm:t>
        <a:bodyPr/>
        <a:lstStyle/>
        <a:p>
          <a:endParaRPr lang="en-IN"/>
        </a:p>
      </dgm:t>
    </dgm:pt>
    <dgm:pt modelId="{E2910D93-4F8F-4537-B61D-DD39D3A17F4D}" type="pres">
      <dgm:prSet presAssocID="{FA45145C-CED4-4B52-8AEF-BDFF5ABF3971}" presName="Name0" presStyleCnt="0">
        <dgm:presLayoutVars>
          <dgm:chMax val="7"/>
          <dgm:chPref val="7"/>
          <dgm:dir/>
          <dgm:animLvl val="lvl"/>
        </dgm:presLayoutVars>
      </dgm:prSet>
      <dgm:spPr/>
    </dgm:pt>
    <dgm:pt modelId="{884DE0D3-1A47-4173-B52A-17B23800D9BD}" type="pres">
      <dgm:prSet presAssocID="{FB1AF37A-19E2-43E9-887A-DD46223C57E8}" presName="Accent1" presStyleCnt="0"/>
      <dgm:spPr/>
    </dgm:pt>
    <dgm:pt modelId="{71A817CE-46EC-478B-B524-69BF48E504CF}" type="pres">
      <dgm:prSet presAssocID="{FB1AF37A-19E2-43E9-887A-DD46223C57E8}" presName="Accent" presStyleLbl="node1" presStyleIdx="0" presStyleCnt="3"/>
      <dgm:spPr/>
    </dgm:pt>
    <dgm:pt modelId="{6DFCBD4E-299B-4F38-8F4E-8885C7DFF820}" type="pres">
      <dgm:prSet presAssocID="{FB1AF37A-19E2-43E9-887A-DD46223C57E8}" presName="Parent1" presStyleLbl="revTx" presStyleIdx="0" presStyleCnt="3">
        <dgm:presLayoutVars>
          <dgm:chMax val="1"/>
          <dgm:chPref val="1"/>
          <dgm:bulletEnabled val="1"/>
        </dgm:presLayoutVars>
      </dgm:prSet>
      <dgm:spPr/>
    </dgm:pt>
    <dgm:pt modelId="{2C791386-394E-4D9F-B751-3B62EA969998}" type="pres">
      <dgm:prSet presAssocID="{187BAA8D-8B1C-4D75-B7AE-8F093902DD72}" presName="Accent2" presStyleCnt="0"/>
      <dgm:spPr/>
    </dgm:pt>
    <dgm:pt modelId="{F302A8B6-7E0F-4C66-B314-DD59809CFFF6}" type="pres">
      <dgm:prSet presAssocID="{187BAA8D-8B1C-4D75-B7AE-8F093902DD72}" presName="Accent" presStyleLbl="node1" presStyleIdx="1" presStyleCnt="3"/>
      <dgm:spPr/>
    </dgm:pt>
    <dgm:pt modelId="{A7B76CC3-8253-4568-90D1-5C17E6C03EB5}" type="pres">
      <dgm:prSet presAssocID="{187BAA8D-8B1C-4D75-B7AE-8F093902DD72}" presName="Parent2" presStyleLbl="revTx" presStyleIdx="1" presStyleCnt="3">
        <dgm:presLayoutVars>
          <dgm:chMax val="1"/>
          <dgm:chPref val="1"/>
          <dgm:bulletEnabled val="1"/>
        </dgm:presLayoutVars>
      </dgm:prSet>
      <dgm:spPr/>
    </dgm:pt>
    <dgm:pt modelId="{C4C69792-140C-47D8-81C5-A7DE3C058CC5}" type="pres">
      <dgm:prSet presAssocID="{F49713EC-9C8E-456A-A05C-C9D952458A74}" presName="Accent3" presStyleCnt="0"/>
      <dgm:spPr/>
    </dgm:pt>
    <dgm:pt modelId="{6C66FC34-A03E-4334-BF3E-AE958EF1A7B0}" type="pres">
      <dgm:prSet presAssocID="{F49713EC-9C8E-456A-A05C-C9D952458A74}" presName="Accent" presStyleLbl="node1" presStyleIdx="2" presStyleCnt="3"/>
      <dgm:spPr/>
    </dgm:pt>
    <dgm:pt modelId="{5066CA13-890E-4B33-A55A-12DEE6B55998}" type="pres">
      <dgm:prSet presAssocID="{F49713EC-9C8E-456A-A05C-C9D952458A74}" presName="Parent3" presStyleLbl="revTx" presStyleIdx="2" presStyleCnt="3">
        <dgm:presLayoutVars>
          <dgm:chMax val="1"/>
          <dgm:chPref val="1"/>
          <dgm:bulletEnabled val="1"/>
        </dgm:presLayoutVars>
      </dgm:prSet>
      <dgm:spPr/>
    </dgm:pt>
  </dgm:ptLst>
  <dgm:cxnLst>
    <dgm:cxn modelId="{BF686609-E55B-4F17-B676-9A3CFEAFEBD3}" type="presOf" srcId="{FB1AF37A-19E2-43E9-887A-DD46223C57E8}" destId="{6DFCBD4E-299B-4F38-8F4E-8885C7DFF820}" srcOrd="0" destOrd="0" presId="urn:microsoft.com/office/officeart/2009/layout/CircleArrowProcess"/>
    <dgm:cxn modelId="{BBE54965-2AC8-4D03-97BC-5D427F690E7F}" srcId="{FA45145C-CED4-4B52-8AEF-BDFF5ABF3971}" destId="{FB1AF37A-19E2-43E9-887A-DD46223C57E8}" srcOrd="0" destOrd="0" parTransId="{0121FD52-C02A-4343-B432-91FF27E91893}" sibTransId="{F4636CCF-B6E5-48D5-989C-6284023D6F17}"/>
    <dgm:cxn modelId="{BE4E0A67-E642-453A-9B3D-5B8B2AD9235D}" type="presOf" srcId="{FA45145C-CED4-4B52-8AEF-BDFF5ABF3971}" destId="{E2910D93-4F8F-4537-B61D-DD39D3A17F4D}" srcOrd="0" destOrd="0" presId="urn:microsoft.com/office/officeart/2009/layout/CircleArrowProcess"/>
    <dgm:cxn modelId="{3C7CA570-E7AE-4049-83A1-999390545572}" type="presOf" srcId="{F49713EC-9C8E-456A-A05C-C9D952458A74}" destId="{5066CA13-890E-4B33-A55A-12DEE6B55998}" srcOrd="0" destOrd="0" presId="urn:microsoft.com/office/officeart/2009/layout/CircleArrowProcess"/>
    <dgm:cxn modelId="{2DBDD074-10C4-4755-865C-B3257E2D0595}" srcId="{FA45145C-CED4-4B52-8AEF-BDFF5ABF3971}" destId="{187BAA8D-8B1C-4D75-B7AE-8F093902DD72}" srcOrd="1" destOrd="0" parTransId="{AA83A04F-32EB-411B-93A2-F2E42B1C8BCC}" sibTransId="{F153F2B3-4CBF-48E9-AB1E-0655389F017A}"/>
    <dgm:cxn modelId="{1090B5C2-2596-47EA-8B5B-B3CD80ECE82C}" type="presOf" srcId="{187BAA8D-8B1C-4D75-B7AE-8F093902DD72}" destId="{A7B76CC3-8253-4568-90D1-5C17E6C03EB5}" srcOrd="0" destOrd="0" presId="urn:microsoft.com/office/officeart/2009/layout/CircleArrowProcess"/>
    <dgm:cxn modelId="{44A8B9C9-0ECB-4EB7-B173-079653723576}" srcId="{FA45145C-CED4-4B52-8AEF-BDFF5ABF3971}" destId="{F49713EC-9C8E-456A-A05C-C9D952458A74}" srcOrd="2" destOrd="0" parTransId="{D458DD32-11E9-4CEC-9912-F86E06DEC07F}" sibTransId="{DA9954A3-F427-45D2-9A8B-ADA167C4F43A}"/>
    <dgm:cxn modelId="{224B1343-9832-4A4E-A799-FB68A22CA4C8}" type="presParOf" srcId="{E2910D93-4F8F-4537-B61D-DD39D3A17F4D}" destId="{884DE0D3-1A47-4173-B52A-17B23800D9BD}" srcOrd="0" destOrd="0" presId="urn:microsoft.com/office/officeart/2009/layout/CircleArrowProcess"/>
    <dgm:cxn modelId="{61FB6CC0-E529-4074-A1B6-3F2AE3728C1C}" type="presParOf" srcId="{884DE0D3-1A47-4173-B52A-17B23800D9BD}" destId="{71A817CE-46EC-478B-B524-69BF48E504CF}" srcOrd="0" destOrd="0" presId="urn:microsoft.com/office/officeart/2009/layout/CircleArrowProcess"/>
    <dgm:cxn modelId="{1DE93DFD-2579-450A-8363-682149F6137A}" type="presParOf" srcId="{E2910D93-4F8F-4537-B61D-DD39D3A17F4D}" destId="{6DFCBD4E-299B-4F38-8F4E-8885C7DFF820}" srcOrd="1" destOrd="0" presId="urn:microsoft.com/office/officeart/2009/layout/CircleArrowProcess"/>
    <dgm:cxn modelId="{5F9C4084-E90E-49A5-8964-E66046BECD33}" type="presParOf" srcId="{E2910D93-4F8F-4537-B61D-DD39D3A17F4D}" destId="{2C791386-394E-4D9F-B751-3B62EA969998}" srcOrd="2" destOrd="0" presId="urn:microsoft.com/office/officeart/2009/layout/CircleArrowProcess"/>
    <dgm:cxn modelId="{1CBC908E-64CC-4E0B-A617-65FEBC5743C5}" type="presParOf" srcId="{2C791386-394E-4D9F-B751-3B62EA969998}" destId="{F302A8B6-7E0F-4C66-B314-DD59809CFFF6}" srcOrd="0" destOrd="0" presId="urn:microsoft.com/office/officeart/2009/layout/CircleArrowProcess"/>
    <dgm:cxn modelId="{E7771AD0-CB46-4512-92B4-CE2C0E595A68}" type="presParOf" srcId="{E2910D93-4F8F-4537-B61D-DD39D3A17F4D}" destId="{A7B76CC3-8253-4568-90D1-5C17E6C03EB5}" srcOrd="3" destOrd="0" presId="urn:microsoft.com/office/officeart/2009/layout/CircleArrowProcess"/>
    <dgm:cxn modelId="{A6627204-8912-40FD-BCEB-6D08B064B83A}" type="presParOf" srcId="{E2910D93-4F8F-4537-B61D-DD39D3A17F4D}" destId="{C4C69792-140C-47D8-81C5-A7DE3C058CC5}" srcOrd="4" destOrd="0" presId="urn:microsoft.com/office/officeart/2009/layout/CircleArrowProcess"/>
    <dgm:cxn modelId="{EE838F28-0329-4EB2-950F-04E3ABD9AAC4}" type="presParOf" srcId="{C4C69792-140C-47D8-81C5-A7DE3C058CC5}" destId="{6C66FC34-A03E-4334-BF3E-AE958EF1A7B0}" srcOrd="0" destOrd="0" presId="urn:microsoft.com/office/officeart/2009/layout/CircleArrowProcess"/>
    <dgm:cxn modelId="{A762A85A-F8B4-4EEB-8FD6-3B59CC0689FA}" type="presParOf" srcId="{E2910D93-4F8F-4537-B61D-DD39D3A17F4D}" destId="{5066CA13-890E-4B33-A55A-12DEE6B55998}" srcOrd="5"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108DED1-96FF-454D-BB4B-1A8DC6107EE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IN"/>
        </a:p>
      </dgm:t>
    </dgm:pt>
    <dgm:pt modelId="{7C14A163-4143-4EA6-936A-CDF55170C690}">
      <dgm:prSet phldrT="[Text]" custT="1"/>
      <dgm:spPr/>
      <dgm:t>
        <a:bodyPr/>
        <a:lstStyle/>
        <a:p>
          <a:r>
            <a:rPr lang="en-IN" sz="1800" dirty="0"/>
            <a:t>Solution Design &amp; Architecture</a:t>
          </a:r>
        </a:p>
      </dgm:t>
    </dgm:pt>
    <dgm:pt modelId="{2308FDA0-4B36-4741-9BDF-B5F0B5E8178D}" type="parTrans" cxnId="{A238161E-19AA-44AA-BDBC-59C150FD24DC}">
      <dgm:prSet/>
      <dgm:spPr/>
      <dgm:t>
        <a:bodyPr/>
        <a:lstStyle/>
        <a:p>
          <a:endParaRPr lang="en-IN" sz="1800"/>
        </a:p>
      </dgm:t>
    </dgm:pt>
    <dgm:pt modelId="{E78B69B3-C2E5-4202-93CD-D9681DB06A56}" type="sibTrans" cxnId="{A238161E-19AA-44AA-BDBC-59C150FD24DC}">
      <dgm:prSet/>
      <dgm:spPr/>
      <dgm:t>
        <a:bodyPr/>
        <a:lstStyle/>
        <a:p>
          <a:endParaRPr lang="en-IN" sz="1800"/>
        </a:p>
      </dgm:t>
    </dgm:pt>
    <dgm:pt modelId="{5C5831F9-05A4-4787-A819-8011D9DFC644}">
      <dgm:prSet custT="1"/>
      <dgm:spPr/>
      <dgm:t>
        <a:bodyPr/>
        <a:lstStyle/>
        <a:p>
          <a:r>
            <a:rPr lang="en-IN" sz="1800"/>
            <a:t>Code and Developer’s Manual</a:t>
          </a:r>
        </a:p>
      </dgm:t>
    </dgm:pt>
    <dgm:pt modelId="{0BF389AD-167E-4504-8ECA-12A30F20C1F1}" type="parTrans" cxnId="{9AB87C67-E5D2-407B-97ED-18D209FDAE8B}">
      <dgm:prSet/>
      <dgm:spPr/>
      <dgm:t>
        <a:bodyPr/>
        <a:lstStyle/>
        <a:p>
          <a:endParaRPr lang="en-IN" sz="1800"/>
        </a:p>
      </dgm:t>
    </dgm:pt>
    <dgm:pt modelId="{49641A75-DFA8-4DD2-8BDE-2BA6EF8EDB0D}" type="sibTrans" cxnId="{9AB87C67-E5D2-407B-97ED-18D209FDAE8B}">
      <dgm:prSet/>
      <dgm:spPr/>
      <dgm:t>
        <a:bodyPr/>
        <a:lstStyle/>
        <a:p>
          <a:endParaRPr lang="en-IN" sz="1800"/>
        </a:p>
      </dgm:t>
    </dgm:pt>
    <dgm:pt modelId="{CBFD3A8E-2035-4DAF-BE68-5FACFFA0DDC5}">
      <dgm:prSet custT="1"/>
      <dgm:spPr/>
      <dgm:t>
        <a:bodyPr/>
        <a:lstStyle/>
        <a:p>
          <a:r>
            <a:rPr lang="en-IN" sz="1800" dirty="0"/>
            <a:t>Model evaluation metrics and results</a:t>
          </a:r>
        </a:p>
      </dgm:t>
    </dgm:pt>
    <dgm:pt modelId="{F28C776D-7A07-4C0E-B1A7-560C6007B1F2}" type="parTrans" cxnId="{211D2C60-D0A7-41CF-98D5-D637137C0009}">
      <dgm:prSet/>
      <dgm:spPr/>
      <dgm:t>
        <a:bodyPr/>
        <a:lstStyle/>
        <a:p>
          <a:endParaRPr lang="en-IN" sz="1800"/>
        </a:p>
      </dgm:t>
    </dgm:pt>
    <dgm:pt modelId="{C730FD5D-58AB-4EC1-B275-4872EFDC7F3E}" type="sibTrans" cxnId="{211D2C60-D0A7-41CF-98D5-D637137C0009}">
      <dgm:prSet/>
      <dgm:spPr/>
      <dgm:t>
        <a:bodyPr/>
        <a:lstStyle/>
        <a:p>
          <a:endParaRPr lang="en-IN" sz="1800"/>
        </a:p>
      </dgm:t>
    </dgm:pt>
    <dgm:pt modelId="{37F5FAA6-3590-483C-B7F4-DA37842513F4}">
      <dgm:prSet custT="1"/>
      <dgm:spPr/>
      <dgm:t>
        <a:bodyPr/>
        <a:lstStyle/>
        <a:p>
          <a:r>
            <a:rPr lang="en-IN" sz="1800" dirty="0"/>
            <a:t>Final Model</a:t>
          </a:r>
        </a:p>
      </dgm:t>
    </dgm:pt>
    <dgm:pt modelId="{350FBACB-3907-4233-9593-BC3C3E6D23DD}" type="parTrans" cxnId="{2B97D07F-F1A9-459E-89B4-828AF80F7253}">
      <dgm:prSet/>
      <dgm:spPr/>
      <dgm:t>
        <a:bodyPr/>
        <a:lstStyle/>
        <a:p>
          <a:endParaRPr lang="en-IN" sz="1800"/>
        </a:p>
      </dgm:t>
    </dgm:pt>
    <dgm:pt modelId="{18C441D0-4C60-43C6-94F7-AE697F4D2809}" type="sibTrans" cxnId="{2B97D07F-F1A9-459E-89B4-828AF80F7253}">
      <dgm:prSet/>
      <dgm:spPr/>
      <dgm:t>
        <a:bodyPr/>
        <a:lstStyle/>
        <a:p>
          <a:endParaRPr lang="en-IN" sz="1800"/>
        </a:p>
      </dgm:t>
    </dgm:pt>
    <dgm:pt modelId="{83701B25-CC79-46CC-BA09-03667FE15094}">
      <dgm:prSet custT="1"/>
      <dgm:spPr/>
      <dgm:t>
        <a:bodyPr/>
        <a:lstStyle/>
        <a:p>
          <a:r>
            <a:rPr lang="en-IN" sz="1800" dirty="0"/>
            <a:t>Project Report</a:t>
          </a:r>
        </a:p>
      </dgm:t>
    </dgm:pt>
    <dgm:pt modelId="{7187F935-5D43-4BC5-8F4D-BEB17B03D95A}" type="parTrans" cxnId="{B6F93F25-8D61-4D68-9E10-33CD6C57CD76}">
      <dgm:prSet/>
      <dgm:spPr/>
      <dgm:t>
        <a:bodyPr/>
        <a:lstStyle/>
        <a:p>
          <a:endParaRPr lang="en-IN" sz="1800"/>
        </a:p>
      </dgm:t>
    </dgm:pt>
    <dgm:pt modelId="{C0D52BDD-637B-43A5-9345-47038E98B4E5}" type="sibTrans" cxnId="{B6F93F25-8D61-4D68-9E10-33CD6C57CD76}">
      <dgm:prSet/>
      <dgm:spPr/>
      <dgm:t>
        <a:bodyPr/>
        <a:lstStyle/>
        <a:p>
          <a:endParaRPr lang="en-IN" sz="1800"/>
        </a:p>
      </dgm:t>
    </dgm:pt>
    <dgm:pt modelId="{A4B6AB90-FE42-4E5B-BBD7-7A6D4F5BD39B}" type="pres">
      <dgm:prSet presAssocID="{D108DED1-96FF-454D-BB4B-1A8DC6107EEA}" presName="Name0" presStyleCnt="0">
        <dgm:presLayoutVars>
          <dgm:chMax val="7"/>
          <dgm:chPref val="7"/>
          <dgm:dir/>
        </dgm:presLayoutVars>
      </dgm:prSet>
      <dgm:spPr/>
    </dgm:pt>
    <dgm:pt modelId="{8F5F3C33-AC6D-46E0-B16D-7C9300FE77B8}" type="pres">
      <dgm:prSet presAssocID="{D108DED1-96FF-454D-BB4B-1A8DC6107EEA}" presName="Name1" presStyleCnt="0"/>
      <dgm:spPr/>
    </dgm:pt>
    <dgm:pt modelId="{EA7DB069-0836-4DC2-88E7-E486D91C3679}" type="pres">
      <dgm:prSet presAssocID="{D108DED1-96FF-454D-BB4B-1A8DC6107EEA}" presName="cycle" presStyleCnt="0"/>
      <dgm:spPr/>
    </dgm:pt>
    <dgm:pt modelId="{6F2934EE-2A99-4FE8-8DC0-C5310873100B}" type="pres">
      <dgm:prSet presAssocID="{D108DED1-96FF-454D-BB4B-1A8DC6107EEA}" presName="srcNode" presStyleLbl="node1" presStyleIdx="0" presStyleCnt="5"/>
      <dgm:spPr/>
    </dgm:pt>
    <dgm:pt modelId="{F1D5F5ED-B146-41A7-ACC4-4336088D7E2D}" type="pres">
      <dgm:prSet presAssocID="{D108DED1-96FF-454D-BB4B-1A8DC6107EEA}" presName="conn" presStyleLbl="parChTrans1D2" presStyleIdx="0" presStyleCnt="1"/>
      <dgm:spPr/>
    </dgm:pt>
    <dgm:pt modelId="{FBC25DFC-1C88-4600-B9F3-BF71FC214C79}" type="pres">
      <dgm:prSet presAssocID="{D108DED1-96FF-454D-BB4B-1A8DC6107EEA}" presName="extraNode" presStyleLbl="node1" presStyleIdx="0" presStyleCnt="5"/>
      <dgm:spPr/>
    </dgm:pt>
    <dgm:pt modelId="{923564EE-7577-45B7-A597-19E0943CA890}" type="pres">
      <dgm:prSet presAssocID="{D108DED1-96FF-454D-BB4B-1A8DC6107EEA}" presName="dstNode" presStyleLbl="node1" presStyleIdx="0" presStyleCnt="5"/>
      <dgm:spPr/>
    </dgm:pt>
    <dgm:pt modelId="{9287DFCD-5358-409E-8800-3955FD8191B5}" type="pres">
      <dgm:prSet presAssocID="{7C14A163-4143-4EA6-936A-CDF55170C690}" presName="text_1" presStyleLbl="node1" presStyleIdx="0" presStyleCnt="5">
        <dgm:presLayoutVars>
          <dgm:bulletEnabled val="1"/>
        </dgm:presLayoutVars>
      </dgm:prSet>
      <dgm:spPr/>
    </dgm:pt>
    <dgm:pt modelId="{6700DBB8-D95A-4FBB-AE09-CA6C6FF450CF}" type="pres">
      <dgm:prSet presAssocID="{7C14A163-4143-4EA6-936A-CDF55170C690}" presName="accent_1" presStyleCnt="0"/>
      <dgm:spPr/>
    </dgm:pt>
    <dgm:pt modelId="{48121E91-21CA-47E1-BE72-7581071E9E16}" type="pres">
      <dgm:prSet presAssocID="{7C14A163-4143-4EA6-936A-CDF55170C690}" presName="accentRepeatNode" presStyleLbl="solidFgAcc1" presStyleIdx="0" presStyleCnt="5"/>
      <dgm:spPr/>
    </dgm:pt>
    <dgm:pt modelId="{BFEAAAC1-6417-4A10-AF92-8A2F3CD13A80}" type="pres">
      <dgm:prSet presAssocID="{5C5831F9-05A4-4787-A819-8011D9DFC644}" presName="text_2" presStyleLbl="node1" presStyleIdx="1" presStyleCnt="5">
        <dgm:presLayoutVars>
          <dgm:bulletEnabled val="1"/>
        </dgm:presLayoutVars>
      </dgm:prSet>
      <dgm:spPr/>
    </dgm:pt>
    <dgm:pt modelId="{4B746592-9204-4407-BE16-5C3A28E4DE05}" type="pres">
      <dgm:prSet presAssocID="{5C5831F9-05A4-4787-A819-8011D9DFC644}" presName="accent_2" presStyleCnt="0"/>
      <dgm:spPr/>
    </dgm:pt>
    <dgm:pt modelId="{61FE41AE-D1CB-486F-8A62-F1971C14F73C}" type="pres">
      <dgm:prSet presAssocID="{5C5831F9-05A4-4787-A819-8011D9DFC644}" presName="accentRepeatNode" presStyleLbl="solidFgAcc1" presStyleIdx="1" presStyleCnt="5"/>
      <dgm:spPr/>
    </dgm:pt>
    <dgm:pt modelId="{E4451C30-D3D2-D447-951A-96B207472AF6}" type="pres">
      <dgm:prSet presAssocID="{CBFD3A8E-2035-4DAF-BE68-5FACFFA0DDC5}" presName="text_3" presStyleLbl="node1" presStyleIdx="2" presStyleCnt="5">
        <dgm:presLayoutVars>
          <dgm:bulletEnabled val="1"/>
        </dgm:presLayoutVars>
      </dgm:prSet>
      <dgm:spPr/>
    </dgm:pt>
    <dgm:pt modelId="{F339FF67-F767-9B49-84B7-E85C94DEE61E}" type="pres">
      <dgm:prSet presAssocID="{CBFD3A8E-2035-4DAF-BE68-5FACFFA0DDC5}" presName="accent_3" presStyleCnt="0"/>
      <dgm:spPr/>
    </dgm:pt>
    <dgm:pt modelId="{2D1E4CBB-132A-491B-8BBE-A668017A911B}" type="pres">
      <dgm:prSet presAssocID="{CBFD3A8E-2035-4DAF-BE68-5FACFFA0DDC5}" presName="accentRepeatNode" presStyleLbl="solidFgAcc1" presStyleIdx="2" presStyleCnt="5"/>
      <dgm:spPr/>
    </dgm:pt>
    <dgm:pt modelId="{2218BE0A-BDF1-814A-A6DC-C0457C8FEDBD}" type="pres">
      <dgm:prSet presAssocID="{37F5FAA6-3590-483C-B7F4-DA37842513F4}" presName="text_4" presStyleLbl="node1" presStyleIdx="3" presStyleCnt="5">
        <dgm:presLayoutVars>
          <dgm:bulletEnabled val="1"/>
        </dgm:presLayoutVars>
      </dgm:prSet>
      <dgm:spPr/>
    </dgm:pt>
    <dgm:pt modelId="{5DF7B553-DA7B-9145-93DC-1A5BA5D56126}" type="pres">
      <dgm:prSet presAssocID="{37F5FAA6-3590-483C-B7F4-DA37842513F4}" presName="accent_4" presStyleCnt="0"/>
      <dgm:spPr/>
    </dgm:pt>
    <dgm:pt modelId="{26D8073D-B437-4F26-99A1-2A3E4F5C3727}" type="pres">
      <dgm:prSet presAssocID="{37F5FAA6-3590-483C-B7F4-DA37842513F4}" presName="accentRepeatNode" presStyleLbl="solidFgAcc1" presStyleIdx="3" presStyleCnt="5"/>
      <dgm:spPr/>
    </dgm:pt>
    <dgm:pt modelId="{29873934-4E17-DD46-82AE-F05BC8D0E14C}" type="pres">
      <dgm:prSet presAssocID="{83701B25-CC79-46CC-BA09-03667FE15094}" presName="text_5" presStyleLbl="node1" presStyleIdx="4" presStyleCnt="5">
        <dgm:presLayoutVars>
          <dgm:bulletEnabled val="1"/>
        </dgm:presLayoutVars>
      </dgm:prSet>
      <dgm:spPr/>
    </dgm:pt>
    <dgm:pt modelId="{DF294985-E517-144F-BBB2-2E5922A74D9F}" type="pres">
      <dgm:prSet presAssocID="{83701B25-CC79-46CC-BA09-03667FE15094}" presName="accent_5" presStyleCnt="0"/>
      <dgm:spPr/>
    </dgm:pt>
    <dgm:pt modelId="{AA374E92-BCA6-4A31-9BFD-48CA69688C1E}" type="pres">
      <dgm:prSet presAssocID="{83701B25-CC79-46CC-BA09-03667FE15094}" presName="accentRepeatNode" presStyleLbl="solidFgAcc1" presStyleIdx="4" presStyleCnt="5"/>
      <dgm:spPr/>
    </dgm:pt>
  </dgm:ptLst>
  <dgm:cxnLst>
    <dgm:cxn modelId="{0105EF15-C2B7-9E47-9BD1-19B4AD2BB8FF}" type="presOf" srcId="{CBFD3A8E-2035-4DAF-BE68-5FACFFA0DDC5}" destId="{E4451C30-D3D2-D447-951A-96B207472AF6}" srcOrd="0" destOrd="0" presId="urn:microsoft.com/office/officeart/2008/layout/VerticalCurvedList"/>
    <dgm:cxn modelId="{A238161E-19AA-44AA-BDBC-59C150FD24DC}" srcId="{D108DED1-96FF-454D-BB4B-1A8DC6107EEA}" destId="{7C14A163-4143-4EA6-936A-CDF55170C690}" srcOrd="0" destOrd="0" parTransId="{2308FDA0-4B36-4741-9BDF-B5F0B5E8178D}" sibTransId="{E78B69B3-C2E5-4202-93CD-D9681DB06A56}"/>
    <dgm:cxn modelId="{99881C23-13EF-5B46-9554-0F26FE0F5AFA}" type="presOf" srcId="{83701B25-CC79-46CC-BA09-03667FE15094}" destId="{29873934-4E17-DD46-82AE-F05BC8D0E14C}" srcOrd="0" destOrd="0" presId="urn:microsoft.com/office/officeart/2008/layout/VerticalCurvedList"/>
    <dgm:cxn modelId="{B6F93F25-8D61-4D68-9E10-33CD6C57CD76}" srcId="{D108DED1-96FF-454D-BB4B-1A8DC6107EEA}" destId="{83701B25-CC79-46CC-BA09-03667FE15094}" srcOrd="4" destOrd="0" parTransId="{7187F935-5D43-4BC5-8F4D-BEB17B03D95A}" sibTransId="{C0D52BDD-637B-43A5-9345-47038E98B4E5}"/>
    <dgm:cxn modelId="{99653042-2901-4648-A2BC-21ADD9D11938}" type="presOf" srcId="{D108DED1-96FF-454D-BB4B-1A8DC6107EEA}" destId="{A4B6AB90-FE42-4E5B-BBD7-7A6D4F5BD39B}" srcOrd="0" destOrd="0" presId="urn:microsoft.com/office/officeart/2008/layout/VerticalCurvedList"/>
    <dgm:cxn modelId="{211D2C60-D0A7-41CF-98D5-D637137C0009}" srcId="{D108DED1-96FF-454D-BB4B-1A8DC6107EEA}" destId="{CBFD3A8E-2035-4DAF-BE68-5FACFFA0DDC5}" srcOrd="2" destOrd="0" parTransId="{F28C776D-7A07-4C0E-B1A7-560C6007B1F2}" sibTransId="{C730FD5D-58AB-4EC1-B275-4872EFDC7F3E}"/>
    <dgm:cxn modelId="{9AB87C67-E5D2-407B-97ED-18D209FDAE8B}" srcId="{D108DED1-96FF-454D-BB4B-1A8DC6107EEA}" destId="{5C5831F9-05A4-4787-A819-8011D9DFC644}" srcOrd="1" destOrd="0" parTransId="{0BF389AD-167E-4504-8ECA-12A30F20C1F1}" sibTransId="{49641A75-DFA8-4DD2-8BDE-2BA6EF8EDB0D}"/>
    <dgm:cxn modelId="{C2B37670-5679-4F42-B822-CF14543FF9A0}" type="presOf" srcId="{37F5FAA6-3590-483C-B7F4-DA37842513F4}" destId="{2218BE0A-BDF1-814A-A6DC-C0457C8FEDBD}" srcOrd="0" destOrd="0" presId="urn:microsoft.com/office/officeart/2008/layout/VerticalCurvedList"/>
    <dgm:cxn modelId="{2B97D07F-F1A9-459E-89B4-828AF80F7253}" srcId="{D108DED1-96FF-454D-BB4B-1A8DC6107EEA}" destId="{37F5FAA6-3590-483C-B7F4-DA37842513F4}" srcOrd="3" destOrd="0" parTransId="{350FBACB-3907-4233-9593-BC3C3E6D23DD}" sibTransId="{18C441D0-4C60-43C6-94F7-AE697F4D2809}"/>
    <dgm:cxn modelId="{4DF5F683-F25E-4B22-B5A5-C562472B6934}" type="presOf" srcId="{E78B69B3-C2E5-4202-93CD-D9681DB06A56}" destId="{F1D5F5ED-B146-41A7-ACC4-4336088D7E2D}" srcOrd="0" destOrd="0" presId="urn:microsoft.com/office/officeart/2008/layout/VerticalCurvedList"/>
    <dgm:cxn modelId="{937ECA8B-4DC7-4797-8559-2025221DBE1C}" type="presOf" srcId="{5C5831F9-05A4-4787-A819-8011D9DFC644}" destId="{BFEAAAC1-6417-4A10-AF92-8A2F3CD13A80}" srcOrd="0" destOrd="0" presId="urn:microsoft.com/office/officeart/2008/layout/VerticalCurvedList"/>
    <dgm:cxn modelId="{29C1FAC6-B72B-4600-8F16-C39987F4F876}" type="presOf" srcId="{7C14A163-4143-4EA6-936A-CDF55170C690}" destId="{9287DFCD-5358-409E-8800-3955FD8191B5}" srcOrd="0" destOrd="0" presId="urn:microsoft.com/office/officeart/2008/layout/VerticalCurvedList"/>
    <dgm:cxn modelId="{67FA9FA5-85C7-4363-BC58-2D35F71B5DC4}" type="presParOf" srcId="{A4B6AB90-FE42-4E5B-BBD7-7A6D4F5BD39B}" destId="{8F5F3C33-AC6D-46E0-B16D-7C9300FE77B8}" srcOrd="0" destOrd="0" presId="urn:microsoft.com/office/officeart/2008/layout/VerticalCurvedList"/>
    <dgm:cxn modelId="{7C453F50-7D9D-405E-B76C-6D7FFABDA8A9}" type="presParOf" srcId="{8F5F3C33-AC6D-46E0-B16D-7C9300FE77B8}" destId="{EA7DB069-0836-4DC2-88E7-E486D91C3679}" srcOrd="0" destOrd="0" presId="urn:microsoft.com/office/officeart/2008/layout/VerticalCurvedList"/>
    <dgm:cxn modelId="{799874CD-B62B-4615-8CD5-1766A66758E5}" type="presParOf" srcId="{EA7DB069-0836-4DC2-88E7-E486D91C3679}" destId="{6F2934EE-2A99-4FE8-8DC0-C5310873100B}" srcOrd="0" destOrd="0" presId="urn:microsoft.com/office/officeart/2008/layout/VerticalCurvedList"/>
    <dgm:cxn modelId="{C94E4CEA-E4FD-44AE-BC2C-54F0FC26AA64}" type="presParOf" srcId="{EA7DB069-0836-4DC2-88E7-E486D91C3679}" destId="{F1D5F5ED-B146-41A7-ACC4-4336088D7E2D}" srcOrd="1" destOrd="0" presId="urn:microsoft.com/office/officeart/2008/layout/VerticalCurvedList"/>
    <dgm:cxn modelId="{06D65A88-3F89-478F-813E-9EC85235961C}" type="presParOf" srcId="{EA7DB069-0836-4DC2-88E7-E486D91C3679}" destId="{FBC25DFC-1C88-4600-B9F3-BF71FC214C79}" srcOrd="2" destOrd="0" presId="urn:microsoft.com/office/officeart/2008/layout/VerticalCurvedList"/>
    <dgm:cxn modelId="{632E219D-576E-4EFA-9344-790DB3EC4F5C}" type="presParOf" srcId="{EA7DB069-0836-4DC2-88E7-E486D91C3679}" destId="{923564EE-7577-45B7-A597-19E0943CA890}" srcOrd="3" destOrd="0" presId="urn:microsoft.com/office/officeart/2008/layout/VerticalCurvedList"/>
    <dgm:cxn modelId="{A88F83DE-C14F-4E1F-A042-AD3360FE3753}" type="presParOf" srcId="{8F5F3C33-AC6D-46E0-B16D-7C9300FE77B8}" destId="{9287DFCD-5358-409E-8800-3955FD8191B5}" srcOrd="1" destOrd="0" presId="urn:microsoft.com/office/officeart/2008/layout/VerticalCurvedList"/>
    <dgm:cxn modelId="{8065678E-3670-4700-B184-FF558202165B}" type="presParOf" srcId="{8F5F3C33-AC6D-46E0-B16D-7C9300FE77B8}" destId="{6700DBB8-D95A-4FBB-AE09-CA6C6FF450CF}" srcOrd="2" destOrd="0" presId="urn:microsoft.com/office/officeart/2008/layout/VerticalCurvedList"/>
    <dgm:cxn modelId="{B774FB9E-9C5A-4F6C-B6D7-E9F8365D4CF5}" type="presParOf" srcId="{6700DBB8-D95A-4FBB-AE09-CA6C6FF450CF}" destId="{48121E91-21CA-47E1-BE72-7581071E9E16}" srcOrd="0" destOrd="0" presId="urn:microsoft.com/office/officeart/2008/layout/VerticalCurvedList"/>
    <dgm:cxn modelId="{DB3DCA5A-4342-4D99-9845-6EA8E75A5A15}" type="presParOf" srcId="{8F5F3C33-AC6D-46E0-B16D-7C9300FE77B8}" destId="{BFEAAAC1-6417-4A10-AF92-8A2F3CD13A80}" srcOrd="3" destOrd="0" presId="urn:microsoft.com/office/officeart/2008/layout/VerticalCurvedList"/>
    <dgm:cxn modelId="{E8771A06-C739-4D78-8F07-F947BF80F385}" type="presParOf" srcId="{8F5F3C33-AC6D-46E0-B16D-7C9300FE77B8}" destId="{4B746592-9204-4407-BE16-5C3A28E4DE05}" srcOrd="4" destOrd="0" presId="urn:microsoft.com/office/officeart/2008/layout/VerticalCurvedList"/>
    <dgm:cxn modelId="{38416EB0-6379-43AD-AFD6-94824C12BF03}" type="presParOf" srcId="{4B746592-9204-4407-BE16-5C3A28E4DE05}" destId="{61FE41AE-D1CB-486F-8A62-F1971C14F73C}" srcOrd="0" destOrd="0" presId="urn:microsoft.com/office/officeart/2008/layout/VerticalCurvedList"/>
    <dgm:cxn modelId="{7BB87294-6385-034E-97BA-817764DD9CB7}" type="presParOf" srcId="{8F5F3C33-AC6D-46E0-B16D-7C9300FE77B8}" destId="{E4451C30-D3D2-D447-951A-96B207472AF6}" srcOrd="5" destOrd="0" presId="urn:microsoft.com/office/officeart/2008/layout/VerticalCurvedList"/>
    <dgm:cxn modelId="{55CD50FB-BF2D-624F-AF30-DDEB154F2E3D}" type="presParOf" srcId="{8F5F3C33-AC6D-46E0-B16D-7C9300FE77B8}" destId="{F339FF67-F767-9B49-84B7-E85C94DEE61E}" srcOrd="6" destOrd="0" presId="urn:microsoft.com/office/officeart/2008/layout/VerticalCurvedList"/>
    <dgm:cxn modelId="{8B57D1B3-1C64-FE47-A16A-DD348F6F6DB0}" type="presParOf" srcId="{F339FF67-F767-9B49-84B7-E85C94DEE61E}" destId="{2D1E4CBB-132A-491B-8BBE-A668017A911B}" srcOrd="0" destOrd="0" presId="urn:microsoft.com/office/officeart/2008/layout/VerticalCurvedList"/>
    <dgm:cxn modelId="{3E283107-4B6B-F943-A226-6C26CB2B716D}" type="presParOf" srcId="{8F5F3C33-AC6D-46E0-B16D-7C9300FE77B8}" destId="{2218BE0A-BDF1-814A-A6DC-C0457C8FEDBD}" srcOrd="7" destOrd="0" presId="urn:microsoft.com/office/officeart/2008/layout/VerticalCurvedList"/>
    <dgm:cxn modelId="{5E83FB02-A01E-6941-BFC8-450C2BA68735}" type="presParOf" srcId="{8F5F3C33-AC6D-46E0-B16D-7C9300FE77B8}" destId="{5DF7B553-DA7B-9145-93DC-1A5BA5D56126}" srcOrd="8" destOrd="0" presId="urn:microsoft.com/office/officeart/2008/layout/VerticalCurvedList"/>
    <dgm:cxn modelId="{BEA5111A-7FB7-4643-ADA0-F2B41527EAF0}" type="presParOf" srcId="{5DF7B553-DA7B-9145-93DC-1A5BA5D56126}" destId="{26D8073D-B437-4F26-99A1-2A3E4F5C3727}" srcOrd="0" destOrd="0" presId="urn:microsoft.com/office/officeart/2008/layout/VerticalCurvedList"/>
    <dgm:cxn modelId="{1A93C4E6-A748-D346-8D15-F258DFEE8EA7}" type="presParOf" srcId="{8F5F3C33-AC6D-46E0-B16D-7C9300FE77B8}" destId="{29873934-4E17-DD46-82AE-F05BC8D0E14C}" srcOrd="9" destOrd="0" presId="urn:microsoft.com/office/officeart/2008/layout/VerticalCurvedList"/>
    <dgm:cxn modelId="{8BE81272-BD79-3740-9141-C5F00038D435}" type="presParOf" srcId="{8F5F3C33-AC6D-46E0-B16D-7C9300FE77B8}" destId="{DF294985-E517-144F-BBB2-2E5922A74D9F}" srcOrd="10" destOrd="0" presId="urn:microsoft.com/office/officeart/2008/layout/VerticalCurvedList"/>
    <dgm:cxn modelId="{E786F99C-6C11-E84B-823C-A2EF88E24097}" type="presParOf" srcId="{DF294985-E517-144F-BBB2-2E5922A74D9F}" destId="{AA374E92-BCA6-4A31-9BFD-48CA69688C1E}" srcOrd="0" destOrd="0" presId="urn:microsoft.com/office/officeart/2008/layout/VerticalCurv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C5A4E0-9966-7142-9683-58D662D8BC49}" type="doc">
      <dgm:prSet loTypeId="urn:microsoft.com/office/officeart/2005/8/layout/vList3" loCatId="" qsTypeId="urn:microsoft.com/office/officeart/2005/8/quickstyle/simple1" qsCatId="simple" csTypeId="urn:microsoft.com/office/officeart/2005/8/colors/colorful1" csCatId="colorful" phldr="1"/>
      <dgm:spPr/>
    </dgm:pt>
    <dgm:pt modelId="{7ED0FD7A-E5A3-9C49-86BC-2A069F99D9F1}">
      <dgm:prSet phldrT="[Text]" custT="1"/>
      <dgm:spPr/>
      <dgm:t>
        <a:bodyPr/>
        <a:lstStyle/>
        <a:p>
          <a:r>
            <a:rPr lang="en-GB" sz="1700" dirty="0">
              <a:latin typeface="Calibri" panose="020F0502020204030204" pitchFamily="34" charset="0"/>
              <a:cs typeface="Calibri" panose="020F0502020204030204" pitchFamily="34" charset="0"/>
            </a:rPr>
            <a:t>Faculty Mentor: Sumanta Singh</a:t>
          </a:r>
        </a:p>
        <a:p>
          <a:r>
            <a:rPr lang="en-GB" sz="1700" dirty="0">
              <a:latin typeface="Calibri" panose="020F0502020204030204" pitchFamily="34" charset="0"/>
              <a:cs typeface="Calibri" panose="020F0502020204030204" pitchFamily="34" charset="0"/>
            </a:rPr>
            <a:t>Assistant Professor of Information Systems, ISB</a:t>
          </a:r>
        </a:p>
      </dgm:t>
    </dgm:pt>
    <dgm:pt modelId="{DF85D01C-B768-AD4E-9E93-D5217F7A4F15}" type="parTrans" cxnId="{60BD6DDD-B8CA-BC4E-8A74-E2AC05918BC5}">
      <dgm:prSet/>
      <dgm:spPr/>
      <dgm:t>
        <a:bodyPr/>
        <a:lstStyle/>
        <a:p>
          <a:endParaRPr lang="en-GB"/>
        </a:p>
      </dgm:t>
    </dgm:pt>
    <dgm:pt modelId="{B49F1390-2259-2A40-846A-A8F370D4085C}" type="sibTrans" cxnId="{60BD6DDD-B8CA-BC4E-8A74-E2AC05918BC5}">
      <dgm:prSet/>
      <dgm:spPr/>
      <dgm:t>
        <a:bodyPr/>
        <a:lstStyle/>
        <a:p>
          <a:endParaRPr lang="en-GB"/>
        </a:p>
      </dgm:t>
    </dgm:pt>
    <dgm:pt modelId="{6043229C-4746-4C45-903C-8967307362E2}">
      <dgm:prSet phldrT="[Text]" custT="1"/>
      <dgm:spPr/>
      <dgm:t>
        <a:bodyPr/>
        <a:lstStyle/>
        <a:p>
          <a:r>
            <a:rPr lang="en-GB" sz="1700" dirty="0">
              <a:latin typeface="Calibri" panose="020F0502020204030204" pitchFamily="34" charset="0"/>
              <a:cs typeface="Calibri" panose="020F0502020204030204" pitchFamily="34" charset="0"/>
            </a:rPr>
            <a:t>Client Mentor: </a:t>
          </a:r>
          <a:r>
            <a:rPr lang="en-IN" sz="1700" b="0" i="0" u="none" dirty="0">
              <a:latin typeface="Calibri" panose="020F0502020204030204" pitchFamily="34" charset="0"/>
              <a:cs typeface="Calibri" panose="020F0502020204030204" pitchFamily="34" charset="0"/>
            </a:rPr>
            <a:t>Vineet Srivastava</a:t>
          </a:r>
        </a:p>
        <a:p>
          <a:r>
            <a:rPr lang="en-IN" sz="1700" b="0" i="0" u="none" dirty="0">
              <a:latin typeface="Calibri" panose="020F0502020204030204" pitchFamily="34" charset="0"/>
              <a:cs typeface="Calibri" panose="020F0502020204030204" pitchFamily="34" charset="0"/>
            </a:rPr>
            <a:t>Zero Code Learning</a:t>
          </a:r>
          <a:endParaRPr lang="en-GB" sz="1700" dirty="0">
            <a:latin typeface="Calibri" panose="020F0502020204030204" pitchFamily="34" charset="0"/>
            <a:cs typeface="Calibri" panose="020F0502020204030204" pitchFamily="34" charset="0"/>
          </a:endParaRPr>
        </a:p>
      </dgm:t>
    </dgm:pt>
    <dgm:pt modelId="{369577CD-7F1A-7E4F-A24B-D5F04E91FC87}" type="parTrans" cxnId="{16FCECCF-1B5D-3A44-8064-44C156FAC3CD}">
      <dgm:prSet/>
      <dgm:spPr/>
      <dgm:t>
        <a:bodyPr/>
        <a:lstStyle/>
        <a:p>
          <a:endParaRPr lang="en-GB"/>
        </a:p>
      </dgm:t>
    </dgm:pt>
    <dgm:pt modelId="{05A4C5D2-6532-5645-8EEA-44B84213D3C7}" type="sibTrans" cxnId="{16FCECCF-1B5D-3A44-8064-44C156FAC3CD}">
      <dgm:prSet/>
      <dgm:spPr/>
      <dgm:t>
        <a:bodyPr/>
        <a:lstStyle/>
        <a:p>
          <a:endParaRPr lang="en-GB"/>
        </a:p>
      </dgm:t>
    </dgm:pt>
    <dgm:pt modelId="{8451325A-14AF-4741-81AF-625BFC6EDCF1}">
      <dgm:prSet phldrT="[Text]" custT="1"/>
      <dgm:spPr/>
      <dgm:t>
        <a:bodyPr/>
        <a:lstStyle/>
        <a:p>
          <a:r>
            <a:rPr lang="en-GB" sz="1700" dirty="0">
              <a:latin typeface="Calibri" panose="020F0502020204030204" pitchFamily="34" charset="0"/>
              <a:cs typeface="Calibri" panose="020F0502020204030204" pitchFamily="34" charset="0"/>
            </a:rPr>
            <a:t>Sponsor: Sriram M</a:t>
          </a:r>
        </a:p>
        <a:p>
          <a:r>
            <a:rPr lang="en-GB" sz="1700" dirty="0">
              <a:latin typeface="Calibri" panose="020F0502020204030204" pitchFamily="34" charset="0"/>
              <a:cs typeface="Calibri" panose="020F0502020204030204" pitchFamily="34" charset="0"/>
            </a:rPr>
            <a:t>Zero Code Learning</a:t>
          </a:r>
        </a:p>
      </dgm:t>
    </dgm:pt>
    <dgm:pt modelId="{71AD65F4-1EEC-454A-BE36-C76F4C8FB2B7}" type="parTrans" cxnId="{5A408BE8-0DF2-DE47-945E-6485104836C7}">
      <dgm:prSet/>
      <dgm:spPr/>
      <dgm:t>
        <a:bodyPr/>
        <a:lstStyle/>
        <a:p>
          <a:endParaRPr lang="en-GB"/>
        </a:p>
      </dgm:t>
    </dgm:pt>
    <dgm:pt modelId="{D9E51D89-884B-A94B-A78E-99B2BC5128CC}" type="sibTrans" cxnId="{5A408BE8-0DF2-DE47-945E-6485104836C7}">
      <dgm:prSet/>
      <dgm:spPr/>
      <dgm:t>
        <a:bodyPr/>
        <a:lstStyle/>
        <a:p>
          <a:endParaRPr lang="en-GB"/>
        </a:p>
      </dgm:t>
    </dgm:pt>
    <dgm:pt modelId="{61F0B753-D281-6F45-B9A9-81019D5C1989}" type="pres">
      <dgm:prSet presAssocID="{51C5A4E0-9966-7142-9683-58D662D8BC49}" presName="linearFlow" presStyleCnt="0">
        <dgm:presLayoutVars>
          <dgm:dir/>
          <dgm:resizeHandles val="exact"/>
        </dgm:presLayoutVars>
      </dgm:prSet>
      <dgm:spPr/>
    </dgm:pt>
    <dgm:pt modelId="{33D28150-0ADD-0D47-9DE3-D9C9964E21FE}" type="pres">
      <dgm:prSet presAssocID="{7ED0FD7A-E5A3-9C49-86BC-2A069F99D9F1}" presName="composite" presStyleCnt="0"/>
      <dgm:spPr/>
    </dgm:pt>
    <dgm:pt modelId="{2AC96527-0F67-524D-8F2C-1952DF3E8384}" type="pres">
      <dgm:prSet presAssocID="{7ED0FD7A-E5A3-9C49-86BC-2A069F99D9F1}"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dgm:spPr>
    </dgm:pt>
    <dgm:pt modelId="{382D3BBA-69CF-AA4C-8087-69102F7A7F81}" type="pres">
      <dgm:prSet presAssocID="{7ED0FD7A-E5A3-9C49-86BC-2A069F99D9F1}" presName="txShp" presStyleLbl="node1" presStyleIdx="0" presStyleCnt="3">
        <dgm:presLayoutVars>
          <dgm:bulletEnabled val="1"/>
        </dgm:presLayoutVars>
      </dgm:prSet>
      <dgm:spPr/>
    </dgm:pt>
    <dgm:pt modelId="{7B9B4ABA-FEC5-8C49-8801-967D719126A0}" type="pres">
      <dgm:prSet presAssocID="{B49F1390-2259-2A40-846A-A8F370D4085C}" presName="spacing" presStyleCnt="0"/>
      <dgm:spPr/>
    </dgm:pt>
    <dgm:pt modelId="{26A94EA8-9ABC-7A43-8079-85DBB6064B85}" type="pres">
      <dgm:prSet presAssocID="{8451325A-14AF-4741-81AF-625BFC6EDCF1}" presName="composite" presStyleCnt="0"/>
      <dgm:spPr/>
    </dgm:pt>
    <dgm:pt modelId="{DC549049-3955-A346-B534-C91B858776D1}" type="pres">
      <dgm:prSet presAssocID="{8451325A-14AF-4741-81AF-625BFC6EDCF1}" presName="imgShp" presStyleLbl="fgImgPlace1" presStyleIdx="1" presStyleCnt="3"/>
      <dgm:spPr/>
    </dgm:pt>
    <dgm:pt modelId="{B3934893-186A-AD40-9DBB-D2791F13D48D}" type="pres">
      <dgm:prSet presAssocID="{8451325A-14AF-4741-81AF-625BFC6EDCF1}" presName="txShp" presStyleLbl="node1" presStyleIdx="1" presStyleCnt="3">
        <dgm:presLayoutVars>
          <dgm:bulletEnabled val="1"/>
        </dgm:presLayoutVars>
      </dgm:prSet>
      <dgm:spPr/>
    </dgm:pt>
    <dgm:pt modelId="{1176D388-0A0B-2E41-BACF-6E812A3932AE}" type="pres">
      <dgm:prSet presAssocID="{D9E51D89-884B-A94B-A78E-99B2BC5128CC}" presName="spacing" presStyleCnt="0"/>
      <dgm:spPr/>
    </dgm:pt>
    <dgm:pt modelId="{AE2A3279-F974-0F4D-B56B-D43C9185C187}" type="pres">
      <dgm:prSet presAssocID="{6043229C-4746-4C45-903C-8967307362E2}" presName="composite" presStyleCnt="0"/>
      <dgm:spPr/>
    </dgm:pt>
    <dgm:pt modelId="{7BD7EC54-BCB6-BE4D-8469-2030CDC4291C}" type="pres">
      <dgm:prSet presAssocID="{6043229C-4746-4C45-903C-8967307362E2}" presName="imgShp" presStyleLbl="fgImgPlace1" presStyleIdx="2" presStyleCnt="3"/>
      <dgm:spPr/>
    </dgm:pt>
    <dgm:pt modelId="{2C1C5C48-99EA-194B-88DC-49EA1F884A8E}" type="pres">
      <dgm:prSet presAssocID="{6043229C-4746-4C45-903C-8967307362E2}" presName="txShp" presStyleLbl="node1" presStyleIdx="2" presStyleCnt="3">
        <dgm:presLayoutVars>
          <dgm:bulletEnabled val="1"/>
        </dgm:presLayoutVars>
      </dgm:prSet>
      <dgm:spPr/>
    </dgm:pt>
  </dgm:ptLst>
  <dgm:cxnLst>
    <dgm:cxn modelId="{FBD1630E-206C-7E48-8F15-C3D938714A33}" type="presOf" srcId="{6043229C-4746-4C45-903C-8967307362E2}" destId="{2C1C5C48-99EA-194B-88DC-49EA1F884A8E}" srcOrd="0" destOrd="0" presId="urn:microsoft.com/office/officeart/2005/8/layout/vList3"/>
    <dgm:cxn modelId="{D6B19385-9E74-B146-9BF3-141585B51A9B}" type="presOf" srcId="{51C5A4E0-9966-7142-9683-58D662D8BC49}" destId="{61F0B753-D281-6F45-B9A9-81019D5C1989}" srcOrd="0" destOrd="0" presId="urn:microsoft.com/office/officeart/2005/8/layout/vList3"/>
    <dgm:cxn modelId="{A6539EBB-6A93-8F4D-9861-9755D8C5F5BE}" type="presOf" srcId="{8451325A-14AF-4741-81AF-625BFC6EDCF1}" destId="{B3934893-186A-AD40-9DBB-D2791F13D48D}" srcOrd="0" destOrd="0" presId="urn:microsoft.com/office/officeart/2005/8/layout/vList3"/>
    <dgm:cxn modelId="{16FCECCF-1B5D-3A44-8064-44C156FAC3CD}" srcId="{51C5A4E0-9966-7142-9683-58D662D8BC49}" destId="{6043229C-4746-4C45-903C-8967307362E2}" srcOrd="2" destOrd="0" parTransId="{369577CD-7F1A-7E4F-A24B-D5F04E91FC87}" sibTransId="{05A4C5D2-6532-5645-8EEA-44B84213D3C7}"/>
    <dgm:cxn modelId="{60BD6DDD-B8CA-BC4E-8A74-E2AC05918BC5}" srcId="{51C5A4E0-9966-7142-9683-58D662D8BC49}" destId="{7ED0FD7A-E5A3-9C49-86BC-2A069F99D9F1}" srcOrd="0" destOrd="0" parTransId="{DF85D01C-B768-AD4E-9E93-D5217F7A4F15}" sibTransId="{B49F1390-2259-2A40-846A-A8F370D4085C}"/>
    <dgm:cxn modelId="{1FBE9CE6-8B5F-6547-8B92-356000DD18FB}" type="presOf" srcId="{7ED0FD7A-E5A3-9C49-86BC-2A069F99D9F1}" destId="{382D3BBA-69CF-AA4C-8087-69102F7A7F81}" srcOrd="0" destOrd="0" presId="urn:microsoft.com/office/officeart/2005/8/layout/vList3"/>
    <dgm:cxn modelId="{5A408BE8-0DF2-DE47-945E-6485104836C7}" srcId="{51C5A4E0-9966-7142-9683-58D662D8BC49}" destId="{8451325A-14AF-4741-81AF-625BFC6EDCF1}" srcOrd="1" destOrd="0" parTransId="{71AD65F4-1EEC-454A-BE36-C76F4C8FB2B7}" sibTransId="{D9E51D89-884B-A94B-A78E-99B2BC5128CC}"/>
    <dgm:cxn modelId="{11AF0558-7031-9A4E-89D0-E2B849775112}" type="presParOf" srcId="{61F0B753-D281-6F45-B9A9-81019D5C1989}" destId="{33D28150-0ADD-0D47-9DE3-D9C9964E21FE}" srcOrd="0" destOrd="0" presId="urn:microsoft.com/office/officeart/2005/8/layout/vList3"/>
    <dgm:cxn modelId="{CEA1833F-18DF-A948-BD36-7B9A1E13FA7B}" type="presParOf" srcId="{33D28150-0ADD-0D47-9DE3-D9C9964E21FE}" destId="{2AC96527-0F67-524D-8F2C-1952DF3E8384}" srcOrd="0" destOrd="0" presId="urn:microsoft.com/office/officeart/2005/8/layout/vList3"/>
    <dgm:cxn modelId="{311DE9C6-6C14-CF47-8FA2-382B9FC7C16A}" type="presParOf" srcId="{33D28150-0ADD-0D47-9DE3-D9C9964E21FE}" destId="{382D3BBA-69CF-AA4C-8087-69102F7A7F81}" srcOrd="1" destOrd="0" presId="urn:microsoft.com/office/officeart/2005/8/layout/vList3"/>
    <dgm:cxn modelId="{D7A457FD-C54E-2E4B-A612-B608D7AEDEE8}" type="presParOf" srcId="{61F0B753-D281-6F45-B9A9-81019D5C1989}" destId="{7B9B4ABA-FEC5-8C49-8801-967D719126A0}" srcOrd="1" destOrd="0" presId="urn:microsoft.com/office/officeart/2005/8/layout/vList3"/>
    <dgm:cxn modelId="{3A473DB7-9BBE-6E46-B26A-F26F0B777368}" type="presParOf" srcId="{61F0B753-D281-6F45-B9A9-81019D5C1989}" destId="{26A94EA8-9ABC-7A43-8079-85DBB6064B85}" srcOrd="2" destOrd="0" presId="urn:microsoft.com/office/officeart/2005/8/layout/vList3"/>
    <dgm:cxn modelId="{9BBB87CA-76EB-F444-AB79-FEAF9BE71DEC}" type="presParOf" srcId="{26A94EA8-9ABC-7A43-8079-85DBB6064B85}" destId="{DC549049-3955-A346-B534-C91B858776D1}" srcOrd="0" destOrd="0" presId="urn:microsoft.com/office/officeart/2005/8/layout/vList3"/>
    <dgm:cxn modelId="{F71D892A-FDB4-5047-8A38-2D0C8F4D1363}" type="presParOf" srcId="{26A94EA8-9ABC-7A43-8079-85DBB6064B85}" destId="{B3934893-186A-AD40-9DBB-D2791F13D48D}" srcOrd="1" destOrd="0" presId="urn:microsoft.com/office/officeart/2005/8/layout/vList3"/>
    <dgm:cxn modelId="{CEE19B44-4222-6747-9D1B-3A7E6B6404F7}" type="presParOf" srcId="{61F0B753-D281-6F45-B9A9-81019D5C1989}" destId="{1176D388-0A0B-2E41-BACF-6E812A3932AE}" srcOrd="3" destOrd="0" presId="urn:microsoft.com/office/officeart/2005/8/layout/vList3"/>
    <dgm:cxn modelId="{BC192AFC-63E1-CA4B-A1FA-0ACDDD9997DD}" type="presParOf" srcId="{61F0B753-D281-6F45-B9A9-81019D5C1989}" destId="{AE2A3279-F974-0F4D-B56B-D43C9185C187}" srcOrd="4" destOrd="0" presId="urn:microsoft.com/office/officeart/2005/8/layout/vList3"/>
    <dgm:cxn modelId="{41FFBDBC-6DC2-E443-BE50-4548B6A425AF}" type="presParOf" srcId="{AE2A3279-F974-0F4D-B56B-D43C9185C187}" destId="{7BD7EC54-BCB6-BE4D-8469-2030CDC4291C}" srcOrd="0" destOrd="0" presId="urn:microsoft.com/office/officeart/2005/8/layout/vList3"/>
    <dgm:cxn modelId="{6BA51CF6-268D-E446-8F5D-86FDAAFB5176}" type="presParOf" srcId="{AE2A3279-F974-0F4D-B56B-D43C9185C187}" destId="{2C1C5C48-99EA-194B-88DC-49EA1F884A8E}" srcOrd="1" destOrd="0" presId="urn:microsoft.com/office/officeart/2005/8/layout/vList3"/>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1D9036-09A6-ED4C-8263-E951B127D39E}" type="doc">
      <dgm:prSet loTypeId="urn:microsoft.com/office/officeart/2005/8/layout/chevron2" loCatId="process" qsTypeId="urn:microsoft.com/office/officeart/2005/8/quickstyle/simple5" qsCatId="simple" csTypeId="urn:microsoft.com/office/officeart/2005/8/colors/colorful1" csCatId="colorful" phldr="1"/>
      <dgm:spPr/>
      <dgm:t>
        <a:bodyPr/>
        <a:lstStyle/>
        <a:p>
          <a:endParaRPr lang="en-GB"/>
        </a:p>
      </dgm:t>
    </dgm:pt>
    <dgm:pt modelId="{B51AF6AB-D415-A248-8292-119A8239D571}">
      <dgm:prSet custT="1"/>
      <dgm:spPr/>
      <dgm:t>
        <a:bodyPr/>
        <a:lstStyle/>
        <a:p>
          <a:pPr>
            <a:lnSpc>
              <a:spcPct val="100000"/>
            </a:lnSpc>
          </a:pPr>
          <a:r>
            <a:rPr lang="en-US" sz="1600" b="1" dirty="0">
              <a:latin typeface="Calibri" panose="020F0502020204030204" pitchFamily="34" charset="0"/>
              <a:cs typeface="Calibri" panose="020F0502020204030204" pitchFamily="34" charset="0"/>
            </a:rPr>
            <a:t>About The Company </a:t>
          </a:r>
          <a:endParaRPr lang="en-IN" sz="1600" b="1" dirty="0">
            <a:latin typeface="Calibri" panose="020F0502020204030204" pitchFamily="34" charset="0"/>
            <a:cs typeface="Calibri" panose="020F0502020204030204" pitchFamily="34" charset="0"/>
          </a:endParaRPr>
        </a:p>
      </dgm:t>
    </dgm:pt>
    <dgm:pt modelId="{9BB6D829-D0CE-B04E-BE44-55845C5A44E0}" type="parTrans" cxnId="{FC12C77E-05EE-534F-A45C-AAD8F05294EE}">
      <dgm:prSet/>
      <dgm:spPr/>
      <dgm:t>
        <a:bodyPr/>
        <a:lstStyle/>
        <a:p>
          <a:endParaRPr lang="en-GB" sz="2000">
            <a:latin typeface="Calibri" panose="020F0502020204030204" pitchFamily="34" charset="0"/>
            <a:cs typeface="Calibri" panose="020F0502020204030204" pitchFamily="34" charset="0"/>
          </a:endParaRPr>
        </a:p>
      </dgm:t>
    </dgm:pt>
    <dgm:pt modelId="{889F293B-B1F3-7D47-AE84-5909A5F17A57}" type="sibTrans" cxnId="{FC12C77E-05EE-534F-A45C-AAD8F05294EE}">
      <dgm:prSet/>
      <dgm:spPr/>
      <dgm:t>
        <a:bodyPr/>
        <a:lstStyle/>
        <a:p>
          <a:endParaRPr lang="en-GB" sz="2000">
            <a:latin typeface="Calibri" panose="020F0502020204030204" pitchFamily="34" charset="0"/>
            <a:cs typeface="Calibri" panose="020F0502020204030204" pitchFamily="34" charset="0"/>
          </a:endParaRPr>
        </a:p>
      </dgm:t>
    </dgm:pt>
    <dgm:pt modelId="{8E46C48F-2D63-FC4C-A4A5-071644A663BE}">
      <dgm:prSet custT="1"/>
      <dgm:spPr/>
      <dgm:t>
        <a:bodyPr/>
        <a:lstStyle/>
        <a:p>
          <a:pPr>
            <a:lnSpc>
              <a:spcPct val="100000"/>
            </a:lnSpc>
          </a:pPr>
          <a:r>
            <a:rPr lang="en-GB" sz="1600" b="1" dirty="0">
              <a:latin typeface="Calibri" panose="020F0502020204030204" pitchFamily="34" charset="0"/>
              <a:cs typeface="Calibri" panose="020F0502020204030204" pitchFamily="34" charset="0"/>
            </a:rPr>
            <a:t>Problem Statement</a:t>
          </a:r>
        </a:p>
      </dgm:t>
    </dgm:pt>
    <dgm:pt modelId="{36A7EDC4-DA14-DB48-A0B3-D80FC64D0745}" type="parTrans" cxnId="{C65BC43A-8D09-6542-A211-8BF7DEF3A66D}">
      <dgm:prSet/>
      <dgm:spPr/>
      <dgm:t>
        <a:bodyPr/>
        <a:lstStyle/>
        <a:p>
          <a:endParaRPr lang="en-GB" sz="2000">
            <a:latin typeface="Calibri" panose="020F0502020204030204" pitchFamily="34" charset="0"/>
            <a:cs typeface="Calibri" panose="020F0502020204030204" pitchFamily="34" charset="0"/>
          </a:endParaRPr>
        </a:p>
      </dgm:t>
    </dgm:pt>
    <dgm:pt modelId="{31837668-EC04-0745-85BA-ED954E69DC5A}" type="sibTrans" cxnId="{C65BC43A-8D09-6542-A211-8BF7DEF3A66D}">
      <dgm:prSet/>
      <dgm:spPr/>
      <dgm:t>
        <a:bodyPr/>
        <a:lstStyle/>
        <a:p>
          <a:endParaRPr lang="en-GB" sz="2000">
            <a:latin typeface="Calibri" panose="020F0502020204030204" pitchFamily="34" charset="0"/>
            <a:cs typeface="Calibri" panose="020F0502020204030204" pitchFamily="34" charset="0"/>
          </a:endParaRPr>
        </a:p>
      </dgm:t>
    </dgm:pt>
    <dgm:pt modelId="{FE020B73-B476-C442-B9F4-7C2DCFA81265}">
      <dgm:prSet custT="1"/>
      <dgm:spPr/>
      <dgm:t>
        <a:bodyPr/>
        <a:lstStyle/>
        <a:p>
          <a:pPr>
            <a:lnSpc>
              <a:spcPct val="100000"/>
            </a:lnSpc>
          </a:pPr>
          <a:r>
            <a:rPr lang="en-GB" sz="1600" b="1" dirty="0">
              <a:latin typeface="Calibri" panose="020F0502020204030204" pitchFamily="34" charset="0"/>
              <a:cs typeface="Calibri" panose="020F0502020204030204" pitchFamily="34" charset="0"/>
            </a:rPr>
            <a:t>About The Platform</a:t>
          </a:r>
        </a:p>
      </dgm:t>
    </dgm:pt>
    <dgm:pt modelId="{B42C45B8-329A-1D41-8F28-E17DE6B1E4A3}" type="parTrans" cxnId="{9BAF4141-435E-1547-BAC7-180E392C475A}">
      <dgm:prSet/>
      <dgm:spPr/>
      <dgm:t>
        <a:bodyPr/>
        <a:lstStyle/>
        <a:p>
          <a:endParaRPr lang="en-GB" sz="2000">
            <a:latin typeface="Calibri" panose="020F0502020204030204" pitchFamily="34" charset="0"/>
            <a:cs typeface="Calibri" panose="020F0502020204030204" pitchFamily="34" charset="0"/>
          </a:endParaRPr>
        </a:p>
      </dgm:t>
    </dgm:pt>
    <dgm:pt modelId="{DC76FEBB-A6A1-B14C-A05D-30B50969576C}" type="sibTrans" cxnId="{9BAF4141-435E-1547-BAC7-180E392C475A}">
      <dgm:prSet/>
      <dgm:spPr/>
      <dgm:t>
        <a:bodyPr/>
        <a:lstStyle/>
        <a:p>
          <a:endParaRPr lang="en-GB" sz="2000">
            <a:latin typeface="Calibri" panose="020F0502020204030204" pitchFamily="34" charset="0"/>
            <a:cs typeface="Calibri" panose="020F0502020204030204" pitchFamily="34" charset="0"/>
          </a:endParaRPr>
        </a:p>
      </dgm:t>
    </dgm:pt>
    <dgm:pt modelId="{F2202809-94A9-8049-BF08-B3BAA30A328C}">
      <dgm:prSet custT="1"/>
      <dgm:spPr/>
      <dgm:t>
        <a:bodyPr anchor="ctr"/>
        <a:lstStyle/>
        <a:p>
          <a:pPr algn="l">
            <a:buNone/>
          </a:pPr>
          <a:r>
            <a:rPr lang="en-IN" sz="1800" b="0" i="0" u="none" dirty="0">
              <a:latin typeface="Calibri" panose="020F0502020204030204" pitchFamily="34" charset="0"/>
              <a:cs typeface="Calibri" panose="020F0502020204030204" pitchFamily="34" charset="0"/>
            </a:rPr>
            <a:t>Zero Code Learning is a leading Edu-Tech Startup in the data science space. Zero Code provides ML Apps, a No-Code development platform, to help users focus on learning business challenges and outcomes instead of getting into the nuisance of coding Machine Learning models.</a:t>
          </a:r>
          <a:endParaRPr lang="en-GB" sz="1800" dirty="0">
            <a:latin typeface="Calibri" panose="020F0502020204030204" pitchFamily="34" charset="0"/>
            <a:cs typeface="Calibri" panose="020F0502020204030204" pitchFamily="34" charset="0"/>
          </a:endParaRPr>
        </a:p>
      </dgm:t>
    </dgm:pt>
    <dgm:pt modelId="{6E45CF29-07AD-8240-9857-E7F6BF59107A}" type="sibTrans" cxnId="{0780C6B5-0A6A-E942-B404-94D0891E32E3}">
      <dgm:prSet/>
      <dgm:spPr/>
      <dgm:t>
        <a:bodyPr/>
        <a:lstStyle/>
        <a:p>
          <a:endParaRPr lang="en-GB" sz="2000">
            <a:latin typeface="Calibri" panose="020F0502020204030204" pitchFamily="34" charset="0"/>
            <a:cs typeface="Calibri" panose="020F0502020204030204" pitchFamily="34" charset="0"/>
          </a:endParaRPr>
        </a:p>
      </dgm:t>
    </dgm:pt>
    <dgm:pt modelId="{DCA209D1-EB71-934A-92A5-13AB251F93DB}" type="parTrans" cxnId="{0780C6B5-0A6A-E942-B404-94D0891E32E3}">
      <dgm:prSet/>
      <dgm:spPr/>
      <dgm:t>
        <a:bodyPr/>
        <a:lstStyle/>
        <a:p>
          <a:endParaRPr lang="en-GB" sz="2000">
            <a:latin typeface="Calibri" panose="020F0502020204030204" pitchFamily="34" charset="0"/>
            <a:cs typeface="Calibri" panose="020F0502020204030204" pitchFamily="34" charset="0"/>
          </a:endParaRPr>
        </a:p>
      </dgm:t>
    </dgm:pt>
    <dgm:pt modelId="{B022F0B3-B384-594C-9BCD-D3C2852B2353}">
      <dgm:prSet custT="1"/>
      <dgm:spPr/>
      <dgm:t>
        <a:bodyPr/>
        <a:lstStyle/>
        <a:p>
          <a:pPr>
            <a:buFont typeface="Arial" panose="020B0604020202020204" pitchFamily="34" charset="0"/>
            <a:buNone/>
          </a:pPr>
          <a:r>
            <a:rPr lang="en-IN" sz="1800" dirty="0">
              <a:latin typeface="Calibri" panose="020F0502020204030204" pitchFamily="34" charset="0"/>
              <a:cs typeface="Calibri" panose="020F0502020204030204" pitchFamily="34" charset="0"/>
            </a:rPr>
            <a:t>Users often need help with app usage. They reach out to the support team through emails and often, there is a delay in assistance either because of different time zones or the support team are swamped with multiple issues. </a:t>
          </a:r>
          <a:endParaRPr lang="en-GB" sz="1800" dirty="0">
            <a:latin typeface="Calibri" panose="020F0502020204030204" pitchFamily="34" charset="0"/>
            <a:cs typeface="Calibri" panose="020F0502020204030204" pitchFamily="34" charset="0"/>
          </a:endParaRPr>
        </a:p>
      </dgm:t>
    </dgm:pt>
    <dgm:pt modelId="{07A4748E-4960-6041-82F6-98C3406EDAEB}" type="parTrans" cxnId="{5FBA3132-EAD8-C340-A3BC-3EEF0593D846}">
      <dgm:prSet/>
      <dgm:spPr/>
      <dgm:t>
        <a:bodyPr/>
        <a:lstStyle/>
        <a:p>
          <a:endParaRPr lang="en-GB" sz="2000">
            <a:latin typeface="Calibri" panose="020F0502020204030204" pitchFamily="34" charset="0"/>
            <a:cs typeface="Calibri" panose="020F0502020204030204" pitchFamily="34" charset="0"/>
          </a:endParaRPr>
        </a:p>
      </dgm:t>
    </dgm:pt>
    <dgm:pt modelId="{567E1A04-403A-F34F-ACE0-FA7732933B62}" type="sibTrans" cxnId="{5FBA3132-EAD8-C340-A3BC-3EEF0593D846}">
      <dgm:prSet/>
      <dgm:spPr/>
      <dgm:t>
        <a:bodyPr/>
        <a:lstStyle/>
        <a:p>
          <a:endParaRPr lang="en-GB" sz="2000">
            <a:latin typeface="Calibri" panose="020F0502020204030204" pitchFamily="34" charset="0"/>
            <a:cs typeface="Calibri" panose="020F0502020204030204" pitchFamily="34" charset="0"/>
          </a:endParaRPr>
        </a:p>
      </dgm:t>
    </dgm:pt>
    <dgm:pt modelId="{DBAA4EED-089C-4FF8-A238-83DD3BBEADE4}">
      <dgm:prSet custT="1"/>
      <dgm:spPr/>
      <dgm:t>
        <a:bodyPr/>
        <a:lstStyle/>
        <a:p>
          <a:pPr>
            <a:buFont typeface="Arial" panose="020B0604020202020204" pitchFamily="34" charset="0"/>
            <a:buNone/>
          </a:pPr>
          <a:r>
            <a:rPr lang="en-GB" sz="1800" dirty="0">
              <a:latin typeface="Calibri" panose="020F0502020204030204" pitchFamily="34" charset="0"/>
              <a:cs typeface="Calibri" panose="020F0502020204030204" pitchFamily="34" charset="0"/>
            </a:rPr>
            <a:t>Zero Code Learning provides platform where users (Academicians &amp; Students) can easily user ML models. Platform is </a:t>
          </a:r>
          <a:r>
            <a:rPr lang="en-IN" sz="1800" dirty="0">
              <a:latin typeface="Calibri" panose="020F0502020204030204" pitchFamily="34" charset="0"/>
              <a:cs typeface="Calibri" panose="020F0502020204030204" pitchFamily="34" charset="0"/>
            </a:rPr>
            <a:t>simple and has easy to navigate buttons and tabs to explore the models, parameters and data insights. Users can train the model using their own data set and make predictions without coding.</a:t>
          </a:r>
          <a:endParaRPr lang="en-GB" sz="1800" dirty="0">
            <a:latin typeface="Calibri" panose="020F0502020204030204" pitchFamily="34" charset="0"/>
            <a:cs typeface="Calibri" panose="020F0502020204030204" pitchFamily="34" charset="0"/>
          </a:endParaRPr>
        </a:p>
      </dgm:t>
    </dgm:pt>
    <dgm:pt modelId="{D68FA112-3ED2-4147-B2E3-0BCFD615A7D0}" type="parTrans" cxnId="{2DA2DB06-1BB2-49BA-833D-23375CC7A3DD}">
      <dgm:prSet/>
      <dgm:spPr/>
      <dgm:t>
        <a:bodyPr/>
        <a:lstStyle/>
        <a:p>
          <a:endParaRPr lang="en-US" sz="2000">
            <a:latin typeface="Calibri" panose="020F0502020204030204" pitchFamily="34" charset="0"/>
            <a:cs typeface="Calibri" panose="020F0502020204030204" pitchFamily="34" charset="0"/>
          </a:endParaRPr>
        </a:p>
      </dgm:t>
    </dgm:pt>
    <dgm:pt modelId="{2C6C4BE5-DCEE-424A-BECD-EEE9C01D986A}" type="sibTrans" cxnId="{2DA2DB06-1BB2-49BA-833D-23375CC7A3DD}">
      <dgm:prSet/>
      <dgm:spPr/>
      <dgm:t>
        <a:bodyPr/>
        <a:lstStyle/>
        <a:p>
          <a:endParaRPr lang="en-US" sz="2000">
            <a:latin typeface="Calibri" panose="020F0502020204030204" pitchFamily="34" charset="0"/>
            <a:cs typeface="Calibri" panose="020F0502020204030204" pitchFamily="34" charset="0"/>
          </a:endParaRPr>
        </a:p>
      </dgm:t>
    </dgm:pt>
    <dgm:pt modelId="{726708B2-7948-FA4F-9608-B7885F97FD2C}" type="pres">
      <dgm:prSet presAssocID="{F91D9036-09A6-ED4C-8263-E951B127D39E}" presName="linearFlow" presStyleCnt="0">
        <dgm:presLayoutVars>
          <dgm:dir/>
          <dgm:animLvl val="lvl"/>
          <dgm:resizeHandles val="exact"/>
        </dgm:presLayoutVars>
      </dgm:prSet>
      <dgm:spPr/>
    </dgm:pt>
    <dgm:pt modelId="{1C9F31D6-5303-EB49-847E-055C20CE4644}" type="pres">
      <dgm:prSet presAssocID="{B51AF6AB-D415-A248-8292-119A8239D571}" presName="composite" presStyleCnt="0"/>
      <dgm:spPr/>
    </dgm:pt>
    <dgm:pt modelId="{BFA4E053-5399-D14F-A4FE-004E51FD3832}" type="pres">
      <dgm:prSet presAssocID="{B51AF6AB-D415-A248-8292-119A8239D571}" presName="parentText" presStyleLbl="alignNode1" presStyleIdx="0" presStyleCnt="3" custLinFactNeighborX="0" custLinFactNeighborY="15389">
        <dgm:presLayoutVars>
          <dgm:chMax val="1"/>
          <dgm:bulletEnabled val="1"/>
        </dgm:presLayoutVars>
      </dgm:prSet>
      <dgm:spPr/>
    </dgm:pt>
    <dgm:pt modelId="{A124461F-A076-C544-8236-F2489C72D4C0}" type="pres">
      <dgm:prSet presAssocID="{B51AF6AB-D415-A248-8292-119A8239D571}" presName="descendantText" presStyleLbl="alignAcc1" presStyleIdx="0" presStyleCnt="3" custScaleX="86590" custLinFactNeighborX="-3143" custLinFactNeighborY="23859">
        <dgm:presLayoutVars>
          <dgm:bulletEnabled val="1"/>
        </dgm:presLayoutVars>
      </dgm:prSet>
      <dgm:spPr/>
    </dgm:pt>
    <dgm:pt modelId="{B4E883E2-18B3-DA46-A795-452643BBF37B}" type="pres">
      <dgm:prSet presAssocID="{889F293B-B1F3-7D47-AE84-5909A5F17A57}" presName="sp" presStyleCnt="0"/>
      <dgm:spPr/>
    </dgm:pt>
    <dgm:pt modelId="{F69C69EA-0F97-2F43-B41A-77D8112D0683}" type="pres">
      <dgm:prSet presAssocID="{FE020B73-B476-C442-B9F4-7C2DCFA81265}" presName="composite" presStyleCnt="0"/>
      <dgm:spPr/>
    </dgm:pt>
    <dgm:pt modelId="{58FAC299-1CD9-4042-996A-07FD2E443CBC}" type="pres">
      <dgm:prSet presAssocID="{FE020B73-B476-C442-B9F4-7C2DCFA81265}" presName="parentText" presStyleLbl="alignNode1" presStyleIdx="1" presStyleCnt="3">
        <dgm:presLayoutVars>
          <dgm:chMax val="1"/>
          <dgm:bulletEnabled val="1"/>
        </dgm:presLayoutVars>
      </dgm:prSet>
      <dgm:spPr/>
    </dgm:pt>
    <dgm:pt modelId="{FEA74713-9DB0-7942-B940-4976D30CE35B}" type="pres">
      <dgm:prSet presAssocID="{FE020B73-B476-C442-B9F4-7C2DCFA81265}" presName="descendantText" presStyleLbl="alignAcc1" presStyleIdx="1" presStyleCnt="3" custScaleX="86453" custLinFactNeighborX="-3143" custLinFactNeighborY="184">
        <dgm:presLayoutVars>
          <dgm:bulletEnabled val="1"/>
        </dgm:presLayoutVars>
      </dgm:prSet>
      <dgm:spPr/>
    </dgm:pt>
    <dgm:pt modelId="{28AC03E8-E29F-F647-861E-BF34BE715724}" type="pres">
      <dgm:prSet presAssocID="{DC76FEBB-A6A1-B14C-A05D-30B50969576C}" presName="sp" presStyleCnt="0"/>
      <dgm:spPr/>
    </dgm:pt>
    <dgm:pt modelId="{534D59C1-8BEB-EB42-BC5B-A9A7C08F1B19}" type="pres">
      <dgm:prSet presAssocID="{8E46C48F-2D63-FC4C-A4A5-071644A663BE}" presName="composite" presStyleCnt="0"/>
      <dgm:spPr/>
    </dgm:pt>
    <dgm:pt modelId="{EA2F7C91-B5A1-EC41-9881-C225915E1371}" type="pres">
      <dgm:prSet presAssocID="{8E46C48F-2D63-FC4C-A4A5-071644A663BE}" presName="parentText" presStyleLbl="alignNode1" presStyleIdx="2" presStyleCnt="3" custLinFactNeighborY="-16981">
        <dgm:presLayoutVars>
          <dgm:chMax val="1"/>
          <dgm:bulletEnabled val="1"/>
        </dgm:presLayoutVars>
      </dgm:prSet>
      <dgm:spPr/>
    </dgm:pt>
    <dgm:pt modelId="{F35BE878-96B7-C349-A747-AC123CFDE3DA}" type="pres">
      <dgm:prSet presAssocID="{8E46C48F-2D63-FC4C-A4A5-071644A663BE}" presName="descendantText" presStyleLbl="alignAcc1" presStyleIdx="2" presStyleCnt="3" custScaleX="86279" custLinFactNeighborX="-3143" custLinFactNeighborY="-25940">
        <dgm:presLayoutVars>
          <dgm:bulletEnabled val="1"/>
        </dgm:presLayoutVars>
      </dgm:prSet>
      <dgm:spPr/>
    </dgm:pt>
  </dgm:ptLst>
  <dgm:cxnLst>
    <dgm:cxn modelId="{2DA2DB06-1BB2-49BA-833D-23375CC7A3DD}" srcId="{FE020B73-B476-C442-B9F4-7C2DCFA81265}" destId="{DBAA4EED-089C-4FF8-A238-83DD3BBEADE4}" srcOrd="0" destOrd="0" parTransId="{D68FA112-3ED2-4147-B2E3-0BCFD615A7D0}" sibTransId="{2C6C4BE5-DCEE-424A-BECD-EEE9C01D986A}"/>
    <dgm:cxn modelId="{5FBA3132-EAD8-C340-A3BC-3EEF0593D846}" srcId="{8E46C48F-2D63-FC4C-A4A5-071644A663BE}" destId="{B022F0B3-B384-594C-9BCD-D3C2852B2353}" srcOrd="0" destOrd="0" parTransId="{07A4748E-4960-6041-82F6-98C3406EDAEB}" sibTransId="{567E1A04-403A-F34F-ACE0-FA7732933B62}"/>
    <dgm:cxn modelId="{C65BC43A-8D09-6542-A211-8BF7DEF3A66D}" srcId="{F91D9036-09A6-ED4C-8263-E951B127D39E}" destId="{8E46C48F-2D63-FC4C-A4A5-071644A663BE}" srcOrd="2" destOrd="0" parTransId="{36A7EDC4-DA14-DB48-A0B3-D80FC64D0745}" sibTransId="{31837668-EC04-0745-85BA-ED954E69DC5A}"/>
    <dgm:cxn modelId="{9BAF4141-435E-1547-BAC7-180E392C475A}" srcId="{F91D9036-09A6-ED4C-8263-E951B127D39E}" destId="{FE020B73-B476-C442-B9F4-7C2DCFA81265}" srcOrd="1" destOrd="0" parTransId="{B42C45B8-329A-1D41-8F28-E17DE6B1E4A3}" sibTransId="{DC76FEBB-A6A1-B14C-A05D-30B50969576C}"/>
    <dgm:cxn modelId="{4BBC124F-58E9-4627-B9D7-F1EAA4D1EBA3}" type="presOf" srcId="{DBAA4EED-089C-4FF8-A238-83DD3BBEADE4}" destId="{FEA74713-9DB0-7942-B940-4976D30CE35B}" srcOrd="0" destOrd="0" presId="urn:microsoft.com/office/officeart/2005/8/layout/chevron2"/>
    <dgm:cxn modelId="{0E25A87D-E680-4142-A034-9A39F42638AE}" type="presOf" srcId="{8E46C48F-2D63-FC4C-A4A5-071644A663BE}" destId="{EA2F7C91-B5A1-EC41-9881-C225915E1371}" srcOrd="0" destOrd="0" presId="urn:microsoft.com/office/officeart/2005/8/layout/chevron2"/>
    <dgm:cxn modelId="{FC12C77E-05EE-534F-A45C-AAD8F05294EE}" srcId="{F91D9036-09A6-ED4C-8263-E951B127D39E}" destId="{B51AF6AB-D415-A248-8292-119A8239D571}" srcOrd="0" destOrd="0" parTransId="{9BB6D829-D0CE-B04E-BE44-55845C5A44E0}" sibTransId="{889F293B-B1F3-7D47-AE84-5909A5F17A57}"/>
    <dgm:cxn modelId="{104A1E87-E10B-B94F-A588-320FE041E341}" type="presOf" srcId="{B51AF6AB-D415-A248-8292-119A8239D571}" destId="{BFA4E053-5399-D14F-A4FE-004E51FD3832}" srcOrd="0" destOrd="0" presId="urn:microsoft.com/office/officeart/2005/8/layout/chevron2"/>
    <dgm:cxn modelId="{E01F0A8E-9CCE-AA4C-AF48-D50D6CF8CC96}" type="presOf" srcId="{B022F0B3-B384-594C-9BCD-D3C2852B2353}" destId="{F35BE878-96B7-C349-A747-AC123CFDE3DA}" srcOrd="0" destOrd="0" presId="urn:microsoft.com/office/officeart/2005/8/layout/chevron2"/>
    <dgm:cxn modelId="{80F29E90-B484-9046-B821-FC379F93CDFC}" type="presOf" srcId="{F2202809-94A9-8049-BF08-B3BAA30A328C}" destId="{A124461F-A076-C544-8236-F2489C72D4C0}" srcOrd="0" destOrd="0" presId="urn:microsoft.com/office/officeart/2005/8/layout/chevron2"/>
    <dgm:cxn modelId="{0780C6B5-0A6A-E942-B404-94D0891E32E3}" srcId="{B51AF6AB-D415-A248-8292-119A8239D571}" destId="{F2202809-94A9-8049-BF08-B3BAA30A328C}" srcOrd="0" destOrd="0" parTransId="{DCA209D1-EB71-934A-92A5-13AB251F93DB}" sibTransId="{6E45CF29-07AD-8240-9857-E7F6BF59107A}"/>
    <dgm:cxn modelId="{1498BFC3-2138-A949-A274-BFAEDC1E8EC3}" type="presOf" srcId="{FE020B73-B476-C442-B9F4-7C2DCFA81265}" destId="{58FAC299-1CD9-4042-996A-07FD2E443CBC}" srcOrd="0" destOrd="0" presId="urn:microsoft.com/office/officeart/2005/8/layout/chevron2"/>
    <dgm:cxn modelId="{3FA870DD-5F70-9B4C-B307-08A110C13E0E}" type="presOf" srcId="{F91D9036-09A6-ED4C-8263-E951B127D39E}" destId="{726708B2-7948-FA4F-9608-B7885F97FD2C}" srcOrd="0" destOrd="0" presId="urn:microsoft.com/office/officeart/2005/8/layout/chevron2"/>
    <dgm:cxn modelId="{2CE853DA-A9FD-F648-8A16-36F5969AF09B}" type="presParOf" srcId="{726708B2-7948-FA4F-9608-B7885F97FD2C}" destId="{1C9F31D6-5303-EB49-847E-055C20CE4644}" srcOrd="0" destOrd="0" presId="urn:microsoft.com/office/officeart/2005/8/layout/chevron2"/>
    <dgm:cxn modelId="{EDA15552-F432-8943-AEBA-69D651D6A830}" type="presParOf" srcId="{1C9F31D6-5303-EB49-847E-055C20CE4644}" destId="{BFA4E053-5399-D14F-A4FE-004E51FD3832}" srcOrd="0" destOrd="0" presId="urn:microsoft.com/office/officeart/2005/8/layout/chevron2"/>
    <dgm:cxn modelId="{6507CCB6-20A7-A842-B587-BB6C32B10ACE}" type="presParOf" srcId="{1C9F31D6-5303-EB49-847E-055C20CE4644}" destId="{A124461F-A076-C544-8236-F2489C72D4C0}" srcOrd="1" destOrd="0" presId="urn:microsoft.com/office/officeart/2005/8/layout/chevron2"/>
    <dgm:cxn modelId="{0827563C-FAAC-AA4F-8480-CC3D768D1148}" type="presParOf" srcId="{726708B2-7948-FA4F-9608-B7885F97FD2C}" destId="{B4E883E2-18B3-DA46-A795-452643BBF37B}" srcOrd="1" destOrd="0" presId="urn:microsoft.com/office/officeart/2005/8/layout/chevron2"/>
    <dgm:cxn modelId="{28FF1DB2-D6EB-6348-AAD0-E30CACCDC0E0}" type="presParOf" srcId="{726708B2-7948-FA4F-9608-B7885F97FD2C}" destId="{F69C69EA-0F97-2F43-B41A-77D8112D0683}" srcOrd="2" destOrd="0" presId="urn:microsoft.com/office/officeart/2005/8/layout/chevron2"/>
    <dgm:cxn modelId="{4E196A1D-C0A8-EC4C-A403-BD7544AD3BF8}" type="presParOf" srcId="{F69C69EA-0F97-2F43-B41A-77D8112D0683}" destId="{58FAC299-1CD9-4042-996A-07FD2E443CBC}" srcOrd="0" destOrd="0" presId="urn:microsoft.com/office/officeart/2005/8/layout/chevron2"/>
    <dgm:cxn modelId="{7564C5FE-B567-D047-BFB9-0E93F32E1A10}" type="presParOf" srcId="{F69C69EA-0F97-2F43-B41A-77D8112D0683}" destId="{FEA74713-9DB0-7942-B940-4976D30CE35B}" srcOrd="1" destOrd="0" presId="urn:microsoft.com/office/officeart/2005/8/layout/chevron2"/>
    <dgm:cxn modelId="{642487D7-AB69-3B4A-9967-4BD7C237510A}" type="presParOf" srcId="{726708B2-7948-FA4F-9608-B7885F97FD2C}" destId="{28AC03E8-E29F-F647-861E-BF34BE715724}" srcOrd="3" destOrd="0" presId="urn:microsoft.com/office/officeart/2005/8/layout/chevron2"/>
    <dgm:cxn modelId="{A445DBB2-D4A9-E044-B9B4-7F2ADF805651}" type="presParOf" srcId="{726708B2-7948-FA4F-9608-B7885F97FD2C}" destId="{534D59C1-8BEB-EB42-BC5B-A9A7C08F1B19}" srcOrd="4" destOrd="0" presId="urn:microsoft.com/office/officeart/2005/8/layout/chevron2"/>
    <dgm:cxn modelId="{F30B7306-33F1-EB4D-B751-7BF31BC3E2FB}" type="presParOf" srcId="{534D59C1-8BEB-EB42-BC5B-A9A7C08F1B19}" destId="{EA2F7C91-B5A1-EC41-9881-C225915E1371}" srcOrd="0" destOrd="0" presId="urn:microsoft.com/office/officeart/2005/8/layout/chevron2"/>
    <dgm:cxn modelId="{F131B6FA-AF4A-A540-A9C4-DAA112337097}" type="presParOf" srcId="{534D59C1-8BEB-EB42-BC5B-A9A7C08F1B19}" destId="{F35BE878-96B7-C349-A747-AC123CFDE3DA}"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5B1089-9F67-3748-A281-6967538AB14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n-GB"/>
        </a:p>
      </dgm:t>
    </dgm:pt>
    <dgm:pt modelId="{8F62E8BB-E3F8-DF42-9D06-D2E6B458320B}">
      <dgm:prSet/>
      <dgm:spPr/>
      <dgm:t>
        <a:bodyPr/>
        <a:lstStyle/>
        <a:p>
          <a:r>
            <a:rPr lang="en-US" dirty="0">
              <a:latin typeface="Calibri" panose="020F0502020204030204" pitchFamily="34" charset="0"/>
              <a:cs typeface="Calibri" panose="020F0502020204030204" pitchFamily="34" charset="0"/>
            </a:rPr>
            <a:t>High level Workflow</a:t>
          </a:r>
          <a:endParaRPr lang="en-IN" dirty="0">
            <a:latin typeface="Calibri" panose="020F0502020204030204" pitchFamily="34" charset="0"/>
            <a:cs typeface="Calibri" panose="020F0502020204030204" pitchFamily="34" charset="0"/>
          </a:endParaRPr>
        </a:p>
      </dgm:t>
    </dgm:pt>
    <dgm:pt modelId="{E2FC2BAC-C19C-2843-B419-EC0B9B7B95DA}" type="parTrans" cxnId="{A7FD6309-EB50-DE4E-AFFD-BD18560E9973}">
      <dgm:prSet/>
      <dgm:spPr/>
      <dgm:t>
        <a:bodyPr/>
        <a:lstStyle/>
        <a:p>
          <a:endParaRPr lang="en-GB">
            <a:latin typeface="Calibri" panose="020F0502020204030204" pitchFamily="34" charset="0"/>
            <a:cs typeface="Calibri" panose="020F0502020204030204" pitchFamily="34" charset="0"/>
          </a:endParaRPr>
        </a:p>
      </dgm:t>
    </dgm:pt>
    <dgm:pt modelId="{606F6FAB-3ECD-834A-90EF-2F6CD546A1D9}" type="sibTrans" cxnId="{A7FD6309-EB50-DE4E-AFFD-BD18560E9973}">
      <dgm:prSet/>
      <dgm:spPr/>
      <dgm:t>
        <a:bodyPr/>
        <a:lstStyle/>
        <a:p>
          <a:endParaRPr lang="en-GB">
            <a:latin typeface="Calibri" panose="020F0502020204030204" pitchFamily="34" charset="0"/>
            <a:cs typeface="Calibri" panose="020F0502020204030204" pitchFamily="34" charset="0"/>
          </a:endParaRPr>
        </a:p>
      </dgm:t>
    </dgm:pt>
    <dgm:pt modelId="{38921551-C7D1-984D-8641-F9FFE87D0FEC}">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a:buFont typeface="+mj-lt"/>
            <a:buAutoNum type="arabicPeriod"/>
          </a:pPr>
          <a:r>
            <a:rPr lang="en-US" dirty="0">
              <a:latin typeface="Calibri" panose="020F0502020204030204" pitchFamily="34" charset="0"/>
              <a:cs typeface="Calibri" panose="020F0502020204030204" pitchFamily="34" charset="0"/>
            </a:rPr>
            <a:t> User tries an ML model in MLApps platform</a:t>
          </a:r>
          <a:endParaRPr lang="en-IN" dirty="0">
            <a:latin typeface="Calibri" panose="020F0502020204030204" pitchFamily="34" charset="0"/>
            <a:cs typeface="Calibri" panose="020F0502020204030204" pitchFamily="34" charset="0"/>
          </a:endParaRPr>
        </a:p>
      </dgm:t>
    </dgm:pt>
    <dgm:pt modelId="{0D2D4DD3-DCF8-E441-AB99-23CD193BF242}" type="parTrans" cxnId="{92FEF8F3-6FFE-9041-8DC5-3BA768AE4F20}">
      <dgm:prSet/>
      <dgm:spPr/>
      <dgm:t>
        <a:bodyPr/>
        <a:lstStyle/>
        <a:p>
          <a:endParaRPr lang="en-GB">
            <a:latin typeface="Calibri" panose="020F0502020204030204" pitchFamily="34" charset="0"/>
            <a:cs typeface="Calibri" panose="020F0502020204030204" pitchFamily="34" charset="0"/>
          </a:endParaRPr>
        </a:p>
      </dgm:t>
    </dgm:pt>
    <dgm:pt modelId="{59F7005B-F5E4-4940-9F13-584720F0E87F}" type="sibTrans" cxnId="{92FEF8F3-6FFE-9041-8DC5-3BA768AE4F20}">
      <dgm:prSet/>
      <dgm:spPr/>
      <dgm:t>
        <a:bodyPr/>
        <a:lstStyle/>
        <a:p>
          <a:endParaRPr lang="en-GB">
            <a:latin typeface="Calibri" panose="020F0502020204030204" pitchFamily="34" charset="0"/>
            <a:cs typeface="Calibri" panose="020F0502020204030204" pitchFamily="34" charset="0"/>
          </a:endParaRPr>
        </a:p>
      </dgm:t>
    </dgm:pt>
    <dgm:pt modelId="{DCAC1FA2-4404-C848-9AB5-EB4929C3D4DE}">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a:buFont typeface="+mj-lt"/>
            <a:buAutoNum type="arabicPeriod"/>
          </a:pPr>
          <a:r>
            <a:rPr lang="en-US" dirty="0">
              <a:latin typeface="Calibri" panose="020F0502020204030204" pitchFamily="34" charset="0"/>
              <a:cs typeface="Calibri" panose="020F0502020204030204" pitchFamily="34" charset="0"/>
            </a:rPr>
            <a:t> MLApps returns model results</a:t>
          </a:r>
          <a:endParaRPr lang="en-IN" dirty="0">
            <a:latin typeface="Calibri" panose="020F0502020204030204" pitchFamily="34" charset="0"/>
            <a:cs typeface="Calibri" panose="020F0502020204030204" pitchFamily="34" charset="0"/>
          </a:endParaRPr>
        </a:p>
      </dgm:t>
    </dgm:pt>
    <dgm:pt modelId="{4923C772-EBCD-A247-8A7F-F1A7BE745826}" type="parTrans" cxnId="{A6D5837E-C03D-F24C-ACE0-5EB803BEB2CE}">
      <dgm:prSet/>
      <dgm:spPr/>
      <dgm:t>
        <a:bodyPr/>
        <a:lstStyle/>
        <a:p>
          <a:endParaRPr lang="en-GB">
            <a:latin typeface="Calibri" panose="020F0502020204030204" pitchFamily="34" charset="0"/>
            <a:cs typeface="Calibri" panose="020F0502020204030204" pitchFamily="34" charset="0"/>
          </a:endParaRPr>
        </a:p>
      </dgm:t>
    </dgm:pt>
    <dgm:pt modelId="{2181B714-F7E9-DB4E-9F10-650E6016B0BD}" type="sibTrans" cxnId="{A6D5837E-C03D-F24C-ACE0-5EB803BEB2CE}">
      <dgm:prSet/>
      <dgm:spPr/>
      <dgm:t>
        <a:bodyPr/>
        <a:lstStyle/>
        <a:p>
          <a:endParaRPr lang="en-GB">
            <a:latin typeface="Calibri" panose="020F0502020204030204" pitchFamily="34" charset="0"/>
            <a:cs typeface="Calibri" panose="020F0502020204030204" pitchFamily="34" charset="0"/>
          </a:endParaRPr>
        </a:p>
      </dgm:t>
    </dgm:pt>
    <dgm:pt modelId="{176F2872-84D3-8447-A733-40A002AB0F76}">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a:buFont typeface="+mj-lt"/>
            <a:buAutoNum type="arabicPeriod"/>
          </a:pPr>
          <a:r>
            <a:rPr lang="en-US" dirty="0">
              <a:latin typeface="Calibri" panose="020F0502020204030204" pitchFamily="34" charset="0"/>
              <a:cs typeface="Calibri" panose="020F0502020204030204" pitchFamily="34" charset="0"/>
            </a:rPr>
            <a:t> If any query, user emails Support team</a:t>
          </a:r>
          <a:endParaRPr lang="en-IN" dirty="0">
            <a:latin typeface="Calibri" panose="020F0502020204030204" pitchFamily="34" charset="0"/>
            <a:cs typeface="Calibri" panose="020F0502020204030204" pitchFamily="34" charset="0"/>
          </a:endParaRPr>
        </a:p>
      </dgm:t>
    </dgm:pt>
    <dgm:pt modelId="{68D6414E-0A89-8849-9BB9-A897D462361D}" type="parTrans" cxnId="{D252BA22-3E10-7044-94FA-26C5B9E020BB}">
      <dgm:prSet/>
      <dgm:spPr/>
      <dgm:t>
        <a:bodyPr/>
        <a:lstStyle/>
        <a:p>
          <a:endParaRPr lang="en-GB">
            <a:latin typeface="Calibri" panose="020F0502020204030204" pitchFamily="34" charset="0"/>
            <a:cs typeface="Calibri" panose="020F0502020204030204" pitchFamily="34" charset="0"/>
          </a:endParaRPr>
        </a:p>
      </dgm:t>
    </dgm:pt>
    <dgm:pt modelId="{E07C0D66-0DCC-B94C-B465-C82064B061BA}" type="sibTrans" cxnId="{D252BA22-3E10-7044-94FA-26C5B9E020BB}">
      <dgm:prSet/>
      <dgm:spPr/>
      <dgm:t>
        <a:bodyPr/>
        <a:lstStyle/>
        <a:p>
          <a:endParaRPr lang="en-GB">
            <a:latin typeface="Calibri" panose="020F0502020204030204" pitchFamily="34" charset="0"/>
            <a:cs typeface="Calibri" panose="020F0502020204030204" pitchFamily="34" charset="0"/>
          </a:endParaRPr>
        </a:p>
      </dgm:t>
    </dgm:pt>
    <dgm:pt modelId="{4460592B-22A4-3D45-82CC-A61C97CBE453}">
      <dgm:prSet>
        <dgm:style>
          <a:lnRef idx="2">
            <a:schemeClr val="accent2">
              <a:shade val="50000"/>
            </a:schemeClr>
          </a:lnRef>
          <a:fillRef idx="1">
            <a:schemeClr val="accent2"/>
          </a:fillRef>
          <a:effectRef idx="0">
            <a:schemeClr val="accent2"/>
          </a:effectRef>
          <a:fontRef idx="minor">
            <a:schemeClr val="lt1"/>
          </a:fontRef>
        </dgm:style>
      </dgm:prSet>
      <dgm:spPr/>
      <dgm:t>
        <a:bodyPr/>
        <a:lstStyle/>
        <a:p>
          <a:pPr>
            <a:buFont typeface="+mj-lt"/>
            <a:buAutoNum type="arabicPeriod"/>
          </a:pPr>
          <a:r>
            <a:rPr lang="en-US" dirty="0">
              <a:latin typeface="Calibri" panose="020F0502020204030204" pitchFamily="34" charset="0"/>
              <a:cs typeface="Calibri" panose="020F0502020204030204" pitchFamily="34" charset="0"/>
            </a:rPr>
            <a:t> Support team responds to user query</a:t>
          </a:r>
          <a:endParaRPr lang="en-IN" dirty="0">
            <a:latin typeface="Calibri" panose="020F0502020204030204" pitchFamily="34" charset="0"/>
            <a:cs typeface="Calibri" panose="020F0502020204030204" pitchFamily="34" charset="0"/>
          </a:endParaRPr>
        </a:p>
      </dgm:t>
    </dgm:pt>
    <dgm:pt modelId="{918EC0B7-EDD9-2242-B7AA-60CA73B68483}" type="parTrans" cxnId="{799F5486-D8EA-D648-B32A-5DFBA615A710}">
      <dgm:prSet/>
      <dgm:spPr/>
      <dgm:t>
        <a:bodyPr/>
        <a:lstStyle/>
        <a:p>
          <a:endParaRPr lang="en-GB">
            <a:latin typeface="Calibri" panose="020F0502020204030204" pitchFamily="34" charset="0"/>
            <a:cs typeface="Calibri" panose="020F0502020204030204" pitchFamily="34" charset="0"/>
          </a:endParaRPr>
        </a:p>
      </dgm:t>
    </dgm:pt>
    <dgm:pt modelId="{E4C4B8EA-58BA-5545-ADE2-7A36FEBAA54B}" type="sibTrans" cxnId="{799F5486-D8EA-D648-B32A-5DFBA615A710}">
      <dgm:prSet/>
      <dgm:spPr/>
      <dgm:t>
        <a:bodyPr/>
        <a:lstStyle/>
        <a:p>
          <a:endParaRPr lang="en-GB">
            <a:latin typeface="Calibri" panose="020F0502020204030204" pitchFamily="34" charset="0"/>
            <a:cs typeface="Calibri" panose="020F0502020204030204" pitchFamily="34" charset="0"/>
          </a:endParaRPr>
        </a:p>
      </dgm:t>
    </dgm:pt>
    <dgm:pt modelId="{E0C0A8BE-EBF7-4CEC-83C0-FF835F527771}" type="pres">
      <dgm:prSet presAssocID="{F75B1089-9F67-3748-A281-6967538AB14A}" presName="linear" presStyleCnt="0">
        <dgm:presLayoutVars>
          <dgm:dir/>
          <dgm:animLvl val="lvl"/>
          <dgm:resizeHandles val="exact"/>
        </dgm:presLayoutVars>
      </dgm:prSet>
      <dgm:spPr/>
    </dgm:pt>
    <dgm:pt modelId="{0F9683E2-7A21-46C2-8D22-752F31D325FF}" type="pres">
      <dgm:prSet presAssocID="{8F62E8BB-E3F8-DF42-9D06-D2E6B458320B}" presName="parentLin" presStyleCnt="0"/>
      <dgm:spPr/>
    </dgm:pt>
    <dgm:pt modelId="{B88FD7E4-4AB1-4A2A-B1EF-33A4149A954B}" type="pres">
      <dgm:prSet presAssocID="{8F62E8BB-E3F8-DF42-9D06-D2E6B458320B}" presName="parentLeftMargin" presStyleLbl="node1" presStyleIdx="0" presStyleCnt="1"/>
      <dgm:spPr/>
    </dgm:pt>
    <dgm:pt modelId="{87DDFFC7-5596-4C15-AAEB-1BCE243FD675}" type="pres">
      <dgm:prSet presAssocID="{8F62E8BB-E3F8-DF42-9D06-D2E6B458320B}" presName="parentText" presStyleLbl="node1" presStyleIdx="0" presStyleCnt="1">
        <dgm:presLayoutVars>
          <dgm:chMax val="0"/>
          <dgm:bulletEnabled val="1"/>
        </dgm:presLayoutVars>
      </dgm:prSet>
      <dgm:spPr/>
    </dgm:pt>
    <dgm:pt modelId="{E40FD9AE-8F90-48BF-9BF5-54B9D980140C}" type="pres">
      <dgm:prSet presAssocID="{8F62E8BB-E3F8-DF42-9D06-D2E6B458320B}" presName="negativeSpace" presStyleCnt="0"/>
      <dgm:spPr/>
    </dgm:pt>
    <dgm:pt modelId="{F74E45BB-F045-4D56-A87E-1ED848F2D33D}" type="pres">
      <dgm:prSet presAssocID="{8F62E8BB-E3F8-DF42-9D06-D2E6B458320B}" presName="childText" presStyleLbl="conFgAcc1" presStyleIdx="0" presStyleCnt="1">
        <dgm:presLayoutVars>
          <dgm:bulletEnabled val="1"/>
        </dgm:presLayoutVars>
      </dgm:prSet>
      <dgm:spPr/>
    </dgm:pt>
  </dgm:ptLst>
  <dgm:cxnLst>
    <dgm:cxn modelId="{A7FD6309-EB50-DE4E-AFFD-BD18560E9973}" srcId="{F75B1089-9F67-3748-A281-6967538AB14A}" destId="{8F62E8BB-E3F8-DF42-9D06-D2E6B458320B}" srcOrd="0" destOrd="0" parTransId="{E2FC2BAC-C19C-2843-B419-EC0B9B7B95DA}" sibTransId="{606F6FAB-3ECD-834A-90EF-2F6CD546A1D9}"/>
    <dgm:cxn modelId="{192CEA1A-D20A-4C2B-BB0A-47B4520A6512}" type="presOf" srcId="{4460592B-22A4-3D45-82CC-A61C97CBE453}" destId="{F74E45BB-F045-4D56-A87E-1ED848F2D33D}" srcOrd="0" destOrd="3" presId="urn:microsoft.com/office/officeart/2005/8/layout/list1"/>
    <dgm:cxn modelId="{D252BA22-3E10-7044-94FA-26C5B9E020BB}" srcId="{8F62E8BB-E3F8-DF42-9D06-D2E6B458320B}" destId="{176F2872-84D3-8447-A733-40A002AB0F76}" srcOrd="2" destOrd="0" parTransId="{68D6414E-0A89-8849-9BB9-A897D462361D}" sibTransId="{E07C0D66-0DCC-B94C-B465-C82064B061BA}"/>
    <dgm:cxn modelId="{59C23938-7436-4CC9-B19C-0ED612C2878A}" type="presOf" srcId="{8F62E8BB-E3F8-DF42-9D06-D2E6B458320B}" destId="{B88FD7E4-4AB1-4A2A-B1EF-33A4149A954B}" srcOrd="0" destOrd="0" presId="urn:microsoft.com/office/officeart/2005/8/layout/list1"/>
    <dgm:cxn modelId="{95B4033A-5016-4C9C-AB20-5E10EC730799}" type="presOf" srcId="{DCAC1FA2-4404-C848-9AB5-EB4929C3D4DE}" destId="{F74E45BB-F045-4D56-A87E-1ED848F2D33D}" srcOrd="0" destOrd="1" presId="urn:microsoft.com/office/officeart/2005/8/layout/list1"/>
    <dgm:cxn modelId="{A6D5837E-C03D-F24C-ACE0-5EB803BEB2CE}" srcId="{8F62E8BB-E3F8-DF42-9D06-D2E6B458320B}" destId="{DCAC1FA2-4404-C848-9AB5-EB4929C3D4DE}" srcOrd="1" destOrd="0" parTransId="{4923C772-EBCD-A247-8A7F-F1A7BE745826}" sibTransId="{2181B714-F7E9-DB4E-9F10-650E6016B0BD}"/>
    <dgm:cxn modelId="{799F5486-D8EA-D648-B32A-5DFBA615A710}" srcId="{8F62E8BB-E3F8-DF42-9D06-D2E6B458320B}" destId="{4460592B-22A4-3D45-82CC-A61C97CBE453}" srcOrd="3" destOrd="0" parTransId="{918EC0B7-EDD9-2242-B7AA-60CA73B68483}" sibTransId="{E4C4B8EA-58BA-5545-ADE2-7A36FEBAA54B}"/>
    <dgm:cxn modelId="{611D59BA-4290-47AD-AE0E-8561B2F22797}" type="presOf" srcId="{F75B1089-9F67-3748-A281-6967538AB14A}" destId="{E0C0A8BE-EBF7-4CEC-83C0-FF835F527771}" srcOrd="0" destOrd="0" presId="urn:microsoft.com/office/officeart/2005/8/layout/list1"/>
    <dgm:cxn modelId="{6D21CCC2-BBAC-4704-94F7-3033F8AFCB1E}" type="presOf" srcId="{8F62E8BB-E3F8-DF42-9D06-D2E6B458320B}" destId="{87DDFFC7-5596-4C15-AAEB-1BCE243FD675}" srcOrd="1" destOrd="0" presId="urn:microsoft.com/office/officeart/2005/8/layout/list1"/>
    <dgm:cxn modelId="{66F389CB-A1D9-47FB-ADF9-2AC76F4854C1}" type="presOf" srcId="{38921551-C7D1-984D-8641-F9FFE87D0FEC}" destId="{F74E45BB-F045-4D56-A87E-1ED848F2D33D}" srcOrd="0" destOrd="0" presId="urn:microsoft.com/office/officeart/2005/8/layout/list1"/>
    <dgm:cxn modelId="{17A8DBF2-415D-44CE-93DC-2326E7FD011A}" type="presOf" srcId="{176F2872-84D3-8447-A733-40A002AB0F76}" destId="{F74E45BB-F045-4D56-A87E-1ED848F2D33D}" srcOrd="0" destOrd="2" presId="urn:microsoft.com/office/officeart/2005/8/layout/list1"/>
    <dgm:cxn modelId="{92FEF8F3-6FFE-9041-8DC5-3BA768AE4F20}" srcId="{8F62E8BB-E3F8-DF42-9D06-D2E6B458320B}" destId="{38921551-C7D1-984D-8641-F9FFE87D0FEC}" srcOrd="0" destOrd="0" parTransId="{0D2D4DD3-DCF8-E441-AB99-23CD193BF242}" sibTransId="{59F7005B-F5E4-4940-9F13-584720F0E87F}"/>
    <dgm:cxn modelId="{DECA8066-E6A4-48C9-9845-84835DA971E3}" type="presParOf" srcId="{E0C0A8BE-EBF7-4CEC-83C0-FF835F527771}" destId="{0F9683E2-7A21-46C2-8D22-752F31D325FF}" srcOrd="0" destOrd="0" presId="urn:microsoft.com/office/officeart/2005/8/layout/list1"/>
    <dgm:cxn modelId="{8FCCAFD8-F3BB-4B24-9E14-F8DB69EC61F6}" type="presParOf" srcId="{0F9683E2-7A21-46C2-8D22-752F31D325FF}" destId="{B88FD7E4-4AB1-4A2A-B1EF-33A4149A954B}" srcOrd="0" destOrd="0" presId="urn:microsoft.com/office/officeart/2005/8/layout/list1"/>
    <dgm:cxn modelId="{BD139602-FEE3-442B-A462-9ABCD4A10BD6}" type="presParOf" srcId="{0F9683E2-7A21-46C2-8D22-752F31D325FF}" destId="{87DDFFC7-5596-4C15-AAEB-1BCE243FD675}" srcOrd="1" destOrd="0" presId="urn:microsoft.com/office/officeart/2005/8/layout/list1"/>
    <dgm:cxn modelId="{98A91FCF-987B-4738-80ED-008DF6231BB4}" type="presParOf" srcId="{E0C0A8BE-EBF7-4CEC-83C0-FF835F527771}" destId="{E40FD9AE-8F90-48BF-9BF5-54B9D980140C}" srcOrd="1" destOrd="0" presId="urn:microsoft.com/office/officeart/2005/8/layout/list1"/>
    <dgm:cxn modelId="{969FCA87-1044-4D42-800E-02FF7926E530}" type="presParOf" srcId="{E0C0A8BE-EBF7-4CEC-83C0-FF835F527771}" destId="{F74E45BB-F045-4D56-A87E-1ED848F2D33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499A75-951A-4946-9689-C969B2A5E5BA}" type="doc">
      <dgm:prSet loTypeId="urn:microsoft.com/office/officeart/2005/8/layout/list1" loCatId="list" qsTypeId="urn:microsoft.com/office/officeart/2005/8/quickstyle/simple1" qsCatId="simple" csTypeId="urn:microsoft.com/office/officeart/2005/8/colors/accent0_1" csCatId="mainScheme" phldr="1"/>
      <dgm:spPr/>
      <dgm:t>
        <a:bodyPr/>
        <a:lstStyle/>
        <a:p>
          <a:endParaRPr lang="en-GB"/>
        </a:p>
      </dgm:t>
    </dgm:pt>
    <dgm:pt modelId="{FA8E0C35-DA17-8448-B809-80E43FFB93CE}">
      <dgm:prSet custT="1"/>
      <dgm:spPr/>
      <dgm:t>
        <a:bodyPr/>
        <a:lstStyle/>
        <a:p>
          <a:r>
            <a:rPr lang="en-IN" sz="1600" dirty="0">
              <a:latin typeface="Calibri" panose="020F0502020204030204" pitchFamily="34" charset="0"/>
              <a:cs typeface="Calibri" panose="020F0502020204030204" pitchFamily="34" charset="0"/>
            </a:rPr>
            <a:t>Challenges</a:t>
          </a:r>
        </a:p>
      </dgm:t>
    </dgm:pt>
    <dgm:pt modelId="{510F1C6C-400B-CB4C-9A1F-29BAB0F4111B}" type="parTrans" cxnId="{687D92D2-B28F-9848-8860-A1B1EC73132B}">
      <dgm:prSet/>
      <dgm:spPr/>
      <dgm:t>
        <a:bodyPr/>
        <a:lstStyle/>
        <a:p>
          <a:endParaRPr lang="en-GB">
            <a:latin typeface="Calibri" panose="020F0502020204030204" pitchFamily="34" charset="0"/>
            <a:cs typeface="Calibri" panose="020F0502020204030204" pitchFamily="34" charset="0"/>
          </a:endParaRPr>
        </a:p>
      </dgm:t>
    </dgm:pt>
    <dgm:pt modelId="{A4A07A35-BC2A-E546-B4B2-5BE2E302E88F}" type="sibTrans" cxnId="{687D92D2-B28F-9848-8860-A1B1EC73132B}">
      <dgm:prSet/>
      <dgm:spPr/>
      <dgm:t>
        <a:bodyPr/>
        <a:lstStyle/>
        <a:p>
          <a:endParaRPr lang="en-GB">
            <a:latin typeface="Calibri" panose="020F0502020204030204" pitchFamily="34" charset="0"/>
            <a:cs typeface="Calibri" panose="020F0502020204030204" pitchFamily="34" charset="0"/>
          </a:endParaRPr>
        </a:p>
      </dgm:t>
    </dgm:pt>
    <dgm:pt modelId="{3DB95D20-FE65-774E-974D-337F4005BBDB}">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400" dirty="0">
              <a:latin typeface="Calibri" panose="020F0502020204030204" pitchFamily="34" charset="0"/>
              <a:cs typeface="Calibri" panose="020F0502020204030204" pitchFamily="34" charset="0"/>
            </a:rPr>
            <a:t>With ever increasing users/subscribers, email mode of query resolution is highly inefficient</a:t>
          </a:r>
          <a:endParaRPr lang="en-IN" sz="1400" dirty="0">
            <a:latin typeface="Calibri" panose="020F0502020204030204" pitchFamily="34" charset="0"/>
            <a:cs typeface="Calibri" panose="020F0502020204030204" pitchFamily="34" charset="0"/>
          </a:endParaRPr>
        </a:p>
      </dgm:t>
    </dgm:pt>
    <dgm:pt modelId="{0B7F1CD9-37A3-EB46-8B6E-E38360A9FF85}" type="parTrans" cxnId="{5826BB45-8E82-C147-92EF-21E60377207B}">
      <dgm:prSet/>
      <dgm:spPr/>
      <dgm:t>
        <a:bodyPr/>
        <a:lstStyle/>
        <a:p>
          <a:endParaRPr lang="en-GB">
            <a:latin typeface="Calibri" panose="020F0502020204030204" pitchFamily="34" charset="0"/>
            <a:cs typeface="Calibri" panose="020F0502020204030204" pitchFamily="34" charset="0"/>
          </a:endParaRPr>
        </a:p>
      </dgm:t>
    </dgm:pt>
    <dgm:pt modelId="{4E90C192-5B4F-F84B-83DF-79D6AB39909D}" type="sibTrans" cxnId="{5826BB45-8E82-C147-92EF-21E60377207B}">
      <dgm:prSet/>
      <dgm:spPr/>
      <dgm:t>
        <a:bodyPr/>
        <a:lstStyle/>
        <a:p>
          <a:endParaRPr lang="en-GB">
            <a:latin typeface="Calibri" panose="020F0502020204030204" pitchFamily="34" charset="0"/>
            <a:cs typeface="Calibri" panose="020F0502020204030204" pitchFamily="34" charset="0"/>
          </a:endParaRPr>
        </a:p>
      </dgm:t>
    </dgm:pt>
    <dgm:pt modelId="{E724557A-94FC-9A4E-8B2F-305998E5BF5B}">
      <dgm:prSet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sz="1400" dirty="0">
              <a:latin typeface="Calibri" panose="020F0502020204030204" pitchFamily="34" charset="0"/>
              <a:cs typeface="Calibri" panose="020F0502020204030204" pitchFamily="34" charset="0"/>
            </a:rPr>
            <a:t>The learning experience is negatively impacted with delayed query resolution</a:t>
          </a:r>
          <a:endParaRPr lang="en-IN" sz="1400" dirty="0">
            <a:latin typeface="Calibri" panose="020F0502020204030204" pitchFamily="34" charset="0"/>
            <a:cs typeface="Calibri" panose="020F0502020204030204" pitchFamily="34" charset="0"/>
          </a:endParaRPr>
        </a:p>
      </dgm:t>
    </dgm:pt>
    <dgm:pt modelId="{4EF77FD2-63CF-D94F-AD20-761E1D7CB85A}" type="parTrans" cxnId="{F6289F71-571F-2D4F-9424-799E93F13D01}">
      <dgm:prSet/>
      <dgm:spPr/>
      <dgm:t>
        <a:bodyPr/>
        <a:lstStyle/>
        <a:p>
          <a:endParaRPr lang="en-GB">
            <a:latin typeface="Calibri" panose="020F0502020204030204" pitchFamily="34" charset="0"/>
            <a:cs typeface="Calibri" panose="020F0502020204030204" pitchFamily="34" charset="0"/>
          </a:endParaRPr>
        </a:p>
      </dgm:t>
    </dgm:pt>
    <dgm:pt modelId="{A155FC97-C68A-9545-B8C4-A0564BF85FE6}" type="sibTrans" cxnId="{F6289F71-571F-2D4F-9424-799E93F13D01}">
      <dgm:prSet/>
      <dgm:spPr/>
      <dgm:t>
        <a:bodyPr/>
        <a:lstStyle/>
        <a:p>
          <a:endParaRPr lang="en-GB">
            <a:latin typeface="Calibri" panose="020F0502020204030204" pitchFamily="34" charset="0"/>
            <a:cs typeface="Calibri" panose="020F0502020204030204" pitchFamily="34" charset="0"/>
          </a:endParaRPr>
        </a:p>
      </dgm:t>
    </dgm:pt>
    <dgm:pt modelId="{F07F12DE-5777-4BE8-BD1A-FF5236724DF2}" type="pres">
      <dgm:prSet presAssocID="{FB499A75-951A-4946-9689-C969B2A5E5BA}" presName="linear" presStyleCnt="0">
        <dgm:presLayoutVars>
          <dgm:dir/>
          <dgm:animLvl val="lvl"/>
          <dgm:resizeHandles val="exact"/>
        </dgm:presLayoutVars>
      </dgm:prSet>
      <dgm:spPr/>
    </dgm:pt>
    <dgm:pt modelId="{1F0801F1-CFE2-4B64-8A3F-7D11595E3E9C}" type="pres">
      <dgm:prSet presAssocID="{FA8E0C35-DA17-8448-B809-80E43FFB93CE}" presName="parentLin" presStyleCnt="0"/>
      <dgm:spPr/>
    </dgm:pt>
    <dgm:pt modelId="{9C63F510-9335-4B08-AFFB-421D86B707CF}" type="pres">
      <dgm:prSet presAssocID="{FA8E0C35-DA17-8448-B809-80E43FFB93CE}" presName="parentLeftMargin" presStyleLbl="node1" presStyleIdx="0" presStyleCnt="1"/>
      <dgm:spPr/>
    </dgm:pt>
    <dgm:pt modelId="{34F71D6E-6C21-4EF6-BBE4-488E1653FFDA}" type="pres">
      <dgm:prSet presAssocID="{FA8E0C35-DA17-8448-B809-80E43FFB93CE}" presName="parentText" presStyleLbl="node1" presStyleIdx="0" presStyleCnt="1">
        <dgm:presLayoutVars>
          <dgm:chMax val="0"/>
          <dgm:bulletEnabled val="1"/>
        </dgm:presLayoutVars>
      </dgm:prSet>
      <dgm:spPr/>
    </dgm:pt>
    <dgm:pt modelId="{A5D74429-DFB9-45EF-8E45-E5A4DDE9183F}" type="pres">
      <dgm:prSet presAssocID="{FA8E0C35-DA17-8448-B809-80E43FFB93CE}" presName="negativeSpace" presStyleCnt="0"/>
      <dgm:spPr/>
    </dgm:pt>
    <dgm:pt modelId="{F4EC97D6-3FFD-4A29-B315-A9292C973D01}" type="pres">
      <dgm:prSet presAssocID="{FA8E0C35-DA17-8448-B809-80E43FFB93CE}" presName="childText" presStyleLbl="conFgAcc1" presStyleIdx="0" presStyleCnt="1">
        <dgm:presLayoutVars>
          <dgm:bulletEnabled val="1"/>
        </dgm:presLayoutVars>
      </dgm:prSet>
      <dgm:spPr/>
    </dgm:pt>
  </dgm:ptLst>
  <dgm:cxnLst>
    <dgm:cxn modelId="{5826BB45-8E82-C147-92EF-21E60377207B}" srcId="{FA8E0C35-DA17-8448-B809-80E43FFB93CE}" destId="{3DB95D20-FE65-774E-974D-337F4005BBDB}" srcOrd="0" destOrd="0" parTransId="{0B7F1CD9-37A3-EB46-8B6E-E38360A9FF85}" sibTransId="{4E90C192-5B4F-F84B-83DF-79D6AB39909D}"/>
    <dgm:cxn modelId="{7B806365-B418-484E-8DCC-F6B7124D0EA2}" type="presOf" srcId="{E724557A-94FC-9A4E-8B2F-305998E5BF5B}" destId="{F4EC97D6-3FFD-4A29-B315-A9292C973D01}" srcOrd="0" destOrd="1" presId="urn:microsoft.com/office/officeart/2005/8/layout/list1"/>
    <dgm:cxn modelId="{34D7BE69-C3C1-4E4C-B4C1-45E8D29AC1F0}" type="presOf" srcId="{3DB95D20-FE65-774E-974D-337F4005BBDB}" destId="{F4EC97D6-3FFD-4A29-B315-A9292C973D01}" srcOrd="0" destOrd="0" presId="urn:microsoft.com/office/officeart/2005/8/layout/list1"/>
    <dgm:cxn modelId="{F6289F71-571F-2D4F-9424-799E93F13D01}" srcId="{FA8E0C35-DA17-8448-B809-80E43FFB93CE}" destId="{E724557A-94FC-9A4E-8B2F-305998E5BF5B}" srcOrd="1" destOrd="0" parTransId="{4EF77FD2-63CF-D94F-AD20-761E1D7CB85A}" sibTransId="{A155FC97-C68A-9545-B8C4-A0564BF85FE6}"/>
    <dgm:cxn modelId="{04AA758E-4B30-4E53-AC08-C51CE44CC73E}" type="presOf" srcId="{FB499A75-951A-4946-9689-C969B2A5E5BA}" destId="{F07F12DE-5777-4BE8-BD1A-FF5236724DF2}" srcOrd="0" destOrd="0" presId="urn:microsoft.com/office/officeart/2005/8/layout/list1"/>
    <dgm:cxn modelId="{50A645B6-9E9F-4132-AAE0-26DA0274B71D}" type="presOf" srcId="{FA8E0C35-DA17-8448-B809-80E43FFB93CE}" destId="{9C63F510-9335-4B08-AFFB-421D86B707CF}" srcOrd="0" destOrd="0" presId="urn:microsoft.com/office/officeart/2005/8/layout/list1"/>
    <dgm:cxn modelId="{687D92D2-B28F-9848-8860-A1B1EC73132B}" srcId="{FB499A75-951A-4946-9689-C969B2A5E5BA}" destId="{FA8E0C35-DA17-8448-B809-80E43FFB93CE}" srcOrd="0" destOrd="0" parTransId="{510F1C6C-400B-CB4C-9A1F-29BAB0F4111B}" sibTransId="{A4A07A35-BC2A-E546-B4B2-5BE2E302E88F}"/>
    <dgm:cxn modelId="{D4135CEB-817A-4E1F-B4DC-CCFCF3709E65}" type="presOf" srcId="{FA8E0C35-DA17-8448-B809-80E43FFB93CE}" destId="{34F71D6E-6C21-4EF6-BBE4-488E1653FFDA}" srcOrd="1" destOrd="0" presId="urn:microsoft.com/office/officeart/2005/8/layout/list1"/>
    <dgm:cxn modelId="{4E090BB9-D59E-4C31-B3AE-FF5833A7B180}" type="presParOf" srcId="{F07F12DE-5777-4BE8-BD1A-FF5236724DF2}" destId="{1F0801F1-CFE2-4B64-8A3F-7D11595E3E9C}" srcOrd="0" destOrd="0" presId="urn:microsoft.com/office/officeart/2005/8/layout/list1"/>
    <dgm:cxn modelId="{A395A424-611B-494C-8CF7-0B0E9EA35240}" type="presParOf" srcId="{1F0801F1-CFE2-4B64-8A3F-7D11595E3E9C}" destId="{9C63F510-9335-4B08-AFFB-421D86B707CF}" srcOrd="0" destOrd="0" presId="urn:microsoft.com/office/officeart/2005/8/layout/list1"/>
    <dgm:cxn modelId="{9ED0A36C-CA1B-47E2-A72B-47A6D440E584}" type="presParOf" srcId="{1F0801F1-CFE2-4B64-8A3F-7D11595E3E9C}" destId="{34F71D6E-6C21-4EF6-BBE4-488E1653FFDA}" srcOrd="1" destOrd="0" presId="urn:microsoft.com/office/officeart/2005/8/layout/list1"/>
    <dgm:cxn modelId="{68837379-6172-451A-B8CD-C420A9C4C2E8}" type="presParOf" srcId="{F07F12DE-5777-4BE8-BD1A-FF5236724DF2}" destId="{A5D74429-DFB9-45EF-8E45-E5A4DDE9183F}" srcOrd="1" destOrd="0" presId="urn:microsoft.com/office/officeart/2005/8/layout/list1"/>
    <dgm:cxn modelId="{00F14DA8-8F61-4D41-9059-2520FAEA9027}" type="presParOf" srcId="{F07F12DE-5777-4BE8-BD1A-FF5236724DF2}" destId="{F4EC97D6-3FFD-4A29-B315-A9292C973D01}" srcOrd="2"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40F9BA-EB48-704C-8858-3C8449AC60E8}" type="doc">
      <dgm:prSet loTypeId="urn:microsoft.com/office/officeart/2005/8/layout/vList5" loCatId="" qsTypeId="urn:microsoft.com/office/officeart/2005/8/quickstyle/simple1" qsCatId="simple" csTypeId="urn:microsoft.com/office/officeart/2005/8/colors/accent4_2" csCatId="accent4" phldr="1"/>
      <dgm:spPr/>
      <dgm:t>
        <a:bodyPr/>
        <a:lstStyle/>
        <a:p>
          <a:endParaRPr lang="en-GB"/>
        </a:p>
      </dgm:t>
    </dgm:pt>
    <dgm:pt modelId="{243EF257-8345-3541-914A-D1EC15384330}">
      <dgm:prSet phldrT="[Text]" custT="1"/>
      <dgm:spPr/>
      <dgm:t>
        <a:bodyPr/>
        <a:lstStyle/>
        <a:p>
          <a:r>
            <a:rPr lang="en-GB" sz="1600" dirty="0">
              <a:latin typeface="Calibri" panose="020F0502020204030204" pitchFamily="34" charset="0"/>
              <a:cs typeface="Calibri" panose="020F0502020204030204" pitchFamily="34" charset="0"/>
            </a:rPr>
            <a:t>80% of queries to be immediately answered by the chatbot</a:t>
          </a:r>
        </a:p>
      </dgm:t>
    </dgm:pt>
    <dgm:pt modelId="{9F255B70-DDFA-634E-BE76-4227E6338E94}" type="sibTrans" cxnId="{56D77214-27C9-6946-9F01-1EEA405AA2C4}">
      <dgm:prSet/>
      <dgm:spPr/>
      <dgm:t>
        <a:bodyPr/>
        <a:lstStyle/>
        <a:p>
          <a:endParaRPr lang="en-GB" sz="1600">
            <a:latin typeface="Calibri" panose="020F0502020204030204" pitchFamily="34" charset="0"/>
            <a:cs typeface="Calibri" panose="020F0502020204030204" pitchFamily="34" charset="0"/>
          </a:endParaRPr>
        </a:p>
      </dgm:t>
    </dgm:pt>
    <dgm:pt modelId="{0018CD51-2149-EA4B-A128-886834B6C4C2}" type="parTrans" cxnId="{56D77214-27C9-6946-9F01-1EEA405AA2C4}">
      <dgm:prSet/>
      <dgm:spPr/>
      <dgm:t>
        <a:bodyPr/>
        <a:lstStyle/>
        <a:p>
          <a:endParaRPr lang="en-GB" sz="1600">
            <a:latin typeface="Calibri" panose="020F0502020204030204" pitchFamily="34" charset="0"/>
            <a:cs typeface="Calibri" panose="020F0502020204030204" pitchFamily="34" charset="0"/>
          </a:endParaRPr>
        </a:p>
      </dgm:t>
    </dgm:pt>
    <dgm:pt modelId="{611FA136-6900-4B47-A3F7-14F37262B3A1}">
      <dgm:prSet phldrT="[Text]" custT="1"/>
      <dgm:spPr/>
      <dgm:t>
        <a:bodyPr/>
        <a:lstStyle/>
        <a:p>
          <a:r>
            <a:rPr lang="en-GB" sz="1600" dirty="0">
              <a:latin typeface="Calibri" panose="020F0502020204030204" pitchFamily="34" charset="0"/>
              <a:cs typeface="Calibri" panose="020F0502020204030204" pitchFamily="34" charset="0"/>
            </a:rPr>
            <a:t>Minimize the time spent by the customer service team</a:t>
          </a:r>
        </a:p>
      </dgm:t>
    </dgm:pt>
    <dgm:pt modelId="{793B46E8-F441-9646-AD5B-5367CD1E47B7}" type="sibTrans" cxnId="{F0A90161-2CAA-8245-84CB-4D83C640CF73}">
      <dgm:prSet/>
      <dgm:spPr/>
      <dgm:t>
        <a:bodyPr/>
        <a:lstStyle/>
        <a:p>
          <a:endParaRPr lang="en-GB" sz="1600">
            <a:latin typeface="Calibri" panose="020F0502020204030204" pitchFamily="34" charset="0"/>
            <a:cs typeface="Calibri" panose="020F0502020204030204" pitchFamily="34" charset="0"/>
          </a:endParaRPr>
        </a:p>
      </dgm:t>
    </dgm:pt>
    <dgm:pt modelId="{1F7365BD-D3EB-7A43-BB7F-D76DAEF005CB}" type="parTrans" cxnId="{F0A90161-2CAA-8245-84CB-4D83C640CF73}">
      <dgm:prSet/>
      <dgm:spPr/>
      <dgm:t>
        <a:bodyPr/>
        <a:lstStyle/>
        <a:p>
          <a:endParaRPr lang="en-GB" sz="1600">
            <a:latin typeface="Calibri" panose="020F0502020204030204" pitchFamily="34" charset="0"/>
            <a:cs typeface="Calibri" panose="020F0502020204030204" pitchFamily="34" charset="0"/>
          </a:endParaRPr>
        </a:p>
      </dgm:t>
    </dgm:pt>
    <dgm:pt modelId="{70C2E03E-6F40-014B-89B9-7528A6A224BD}">
      <dgm:prSet phldrT="[Text]" custT="1"/>
      <dgm:spPr/>
      <dgm:t>
        <a:bodyPr/>
        <a:lstStyle/>
        <a:p>
          <a:r>
            <a:rPr lang="en-GB" sz="1600" dirty="0">
              <a:latin typeface="Calibri" panose="020F0502020204030204" pitchFamily="34" charset="0"/>
              <a:cs typeface="Calibri" panose="020F0502020204030204" pitchFamily="34" charset="0"/>
            </a:rPr>
            <a:t>Business Success Criteria</a:t>
          </a:r>
        </a:p>
      </dgm:t>
    </dgm:pt>
    <dgm:pt modelId="{8A120CD6-95F3-2141-A53A-D086AFF3327A}" type="sibTrans" cxnId="{3A1D2894-6A73-1A46-A81A-9F7288FC0F35}">
      <dgm:prSet/>
      <dgm:spPr/>
      <dgm:t>
        <a:bodyPr/>
        <a:lstStyle/>
        <a:p>
          <a:endParaRPr lang="en-GB" sz="1600">
            <a:latin typeface="Calibri" panose="020F0502020204030204" pitchFamily="34" charset="0"/>
            <a:cs typeface="Calibri" panose="020F0502020204030204" pitchFamily="34" charset="0"/>
          </a:endParaRPr>
        </a:p>
      </dgm:t>
    </dgm:pt>
    <dgm:pt modelId="{E750FD42-A1FC-B449-BF97-73E2297BA954}" type="parTrans" cxnId="{3A1D2894-6A73-1A46-A81A-9F7288FC0F35}">
      <dgm:prSet/>
      <dgm:spPr/>
      <dgm:t>
        <a:bodyPr/>
        <a:lstStyle/>
        <a:p>
          <a:endParaRPr lang="en-GB" sz="1600">
            <a:latin typeface="Calibri" panose="020F0502020204030204" pitchFamily="34" charset="0"/>
            <a:cs typeface="Calibri" panose="020F0502020204030204" pitchFamily="34" charset="0"/>
          </a:endParaRPr>
        </a:p>
      </dgm:t>
    </dgm:pt>
    <dgm:pt modelId="{5089E68B-9C6F-0B40-B869-365C05632D09}">
      <dgm:prSet phldrT="[Text]" custT="1"/>
      <dgm:spPr/>
      <dgm:t>
        <a:bodyPr/>
        <a:lstStyle/>
        <a:p>
          <a:r>
            <a:rPr lang="en-US" sz="1600" dirty="0">
              <a:latin typeface="Calibri" panose="020F0502020204030204" pitchFamily="34" charset="0"/>
              <a:cs typeface="Calibri" panose="020F0502020204030204" pitchFamily="34" charset="0"/>
            </a:rPr>
            <a:t>Provide immediate assistance to the users</a:t>
          </a:r>
          <a:endParaRPr lang="en-GB" sz="1600" dirty="0">
            <a:latin typeface="Calibri" panose="020F0502020204030204" pitchFamily="34" charset="0"/>
            <a:cs typeface="Calibri" panose="020F0502020204030204" pitchFamily="34" charset="0"/>
          </a:endParaRPr>
        </a:p>
      </dgm:t>
    </dgm:pt>
    <dgm:pt modelId="{DD115AC3-3791-D040-83CB-87A1F9AAC338}" type="sibTrans" cxnId="{9A98C70D-6419-B348-AF9D-2325B687C37A}">
      <dgm:prSet/>
      <dgm:spPr/>
      <dgm:t>
        <a:bodyPr/>
        <a:lstStyle/>
        <a:p>
          <a:endParaRPr lang="en-GB" sz="1600">
            <a:latin typeface="Calibri" panose="020F0502020204030204" pitchFamily="34" charset="0"/>
            <a:cs typeface="Calibri" panose="020F0502020204030204" pitchFamily="34" charset="0"/>
          </a:endParaRPr>
        </a:p>
      </dgm:t>
    </dgm:pt>
    <dgm:pt modelId="{8EECB978-1259-644A-9393-5A4B6988317D}" type="parTrans" cxnId="{9A98C70D-6419-B348-AF9D-2325B687C37A}">
      <dgm:prSet/>
      <dgm:spPr/>
      <dgm:t>
        <a:bodyPr/>
        <a:lstStyle/>
        <a:p>
          <a:endParaRPr lang="en-GB" sz="1600">
            <a:latin typeface="Calibri" panose="020F0502020204030204" pitchFamily="34" charset="0"/>
            <a:cs typeface="Calibri" panose="020F0502020204030204" pitchFamily="34" charset="0"/>
          </a:endParaRPr>
        </a:p>
      </dgm:t>
    </dgm:pt>
    <dgm:pt modelId="{E1D9DA68-40F3-4146-AF87-1D6EED418E59}">
      <dgm:prSet phldrT="[Text]" custT="1"/>
      <dgm:spPr/>
      <dgm:t>
        <a:bodyPr/>
        <a:lstStyle/>
        <a:p>
          <a:r>
            <a:rPr lang="en-US" sz="1600" dirty="0">
              <a:latin typeface="Calibri" panose="020F0502020204030204" pitchFamily="34" charset="0"/>
              <a:cs typeface="Calibri" panose="020F0502020204030204" pitchFamily="34" charset="0"/>
            </a:rPr>
            <a:t>Scale as needed to accommodate multiple users at the same time</a:t>
          </a:r>
          <a:endParaRPr lang="en-GB" sz="1600" dirty="0">
            <a:latin typeface="Calibri" panose="020F0502020204030204" pitchFamily="34" charset="0"/>
            <a:cs typeface="Calibri" panose="020F0502020204030204" pitchFamily="34" charset="0"/>
          </a:endParaRPr>
        </a:p>
      </dgm:t>
    </dgm:pt>
    <dgm:pt modelId="{1831B502-C2CF-8D4E-95B9-898D9A11A896}" type="sibTrans" cxnId="{9E477B77-E62F-5641-BE4A-F90D474A4BFB}">
      <dgm:prSet/>
      <dgm:spPr/>
      <dgm:t>
        <a:bodyPr/>
        <a:lstStyle/>
        <a:p>
          <a:endParaRPr lang="en-GB" sz="1600">
            <a:latin typeface="Calibri" panose="020F0502020204030204" pitchFamily="34" charset="0"/>
            <a:cs typeface="Calibri" panose="020F0502020204030204" pitchFamily="34" charset="0"/>
          </a:endParaRPr>
        </a:p>
      </dgm:t>
    </dgm:pt>
    <dgm:pt modelId="{FA11399C-2EA3-2B4F-ACA8-1D249D4AF24E}" type="parTrans" cxnId="{9E477B77-E62F-5641-BE4A-F90D474A4BFB}">
      <dgm:prSet/>
      <dgm:spPr/>
      <dgm:t>
        <a:bodyPr/>
        <a:lstStyle/>
        <a:p>
          <a:endParaRPr lang="en-GB" sz="1600">
            <a:latin typeface="Calibri" panose="020F0502020204030204" pitchFamily="34" charset="0"/>
            <a:cs typeface="Calibri" panose="020F0502020204030204" pitchFamily="34" charset="0"/>
          </a:endParaRPr>
        </a:p>
      </dgm:t>
    </dgm:pt>
    <dgm:pt modelId="{1A435A96-D527-124E-B6E7-32DE16D2A556}">
      <dgm:prSet phldrT="[Text]" custT="1"/>
      <dgm:spPr/>
      <dgm:t>
        <a:bodyPr/>
        <a:lstStyle/>
        <a:p>
          <a:r>
            <a:rPr lang="en-GB" sz="1600" dirty="0">
              <a:latin typeface="Calibri" panose="020F0502020204030204" pitchFamily="34" charset="0"/>
              <a:cs typeface="Calibri" panose="020F0502020204030204" pitchFamily="34" charset="0"/>
            </a:rPr>
            <a:t>Economic Success Criteria</a:t>
          </a:r>
        </a:p>
      </dgm:t>
    </dgm:pt>
    <dgm:pt modelId="{01CC2353-B8E2-3142-B7F6-D07266130FBD}" type="sibTrans" cxnId="{F6908B49-3E31-B348-BCDE-99C79626F29E}">
      <dgm:prSet/>
      <dgm:spPr/>
      <dgm:t>
        <a:bodyPr/>
        <a:lstStyle/>
        <a:p>
          <a:endParaRPr lang="en-GB" sz="1600">
            <a:latin typeface="Calibri" panose="020F0502020204030204" pitchFamily="34" charset="0"/>
            <a:cs typeface="Calibri" panose="020F0502020204030204" pitchFamily="34" charset="0"/>
          </a:endParaRPr>
        </a:p>
      </dgm:t>
    </dgm:pt>
    <dgm:pt modelId="{AFEDEC75-67CD-FA4C-89AB-A88E75D4E434}" type="parTrans" cxnId="{F6908B49-3E31-B348-BCDE-99C79626F29E}">
      <dgm:prSet/>
      <dgm:spPr/>
      <dgm:t>
        <a:bodyPr/>
        <a:lstStyle/>
        <a:p>
          <a:endParaRPr lang="en-GB" sz="1600">
            <a:latin typeface="Calibri" panose="020F0502020204030204" pitchFamily="34" charset="0"/>
            <a:cs typeface="Calibri" panose="020F0502020204030204" pitchFamily="34" charset="0"/>
          </a:endParaRPr>
        </a:p>
      </dgm:t>
    </dgm:pt>
    <dgm:pt modelId="{37A27D5B-1751-004F-861F-7DC0A6CC7B05}">
      <dgm:prSet phldrT="[Text]" custT="1"/>
      <dgm:spPr/>
      <dgm:t>
        <a:bodyPr/>
        <a:lstStyle/>
        <a:p>
          <a:r>
            <a:rPr lang="en-GB" sz="1600" dirty="0">
              <a:latin typeface="Calibri" panose="020F0502020204030204" pitchFamily="34" charset="0"/>
              <a:cs typeface="Calibri" panose="020F0502020204030204" pitchFamily="34" charset="0"/>
            </a:rPr>
            <a:t>ML Success Criteria</a:t>
          </a:r>
        </a:p>
      </dgm:t>
    </dgm:pt>
    <dgm:pt modelId="{2958B2E1-75D8-7547-971F-466CF9895975}" type="sibTrans" cxnId="{6E3E7C45-09CD-C543-A423-F5672FFF6518}">
      <dgm:prSet/>
      <dgm:spPr/>
      <dgm:t>
        <a:bodyPr/>
        <a:lstStyle/>
        <a:p>
          <a:endParaRPr lang="en-GB" sz="1600">
            <a:latin typeface="Calibri" panose="020F0502020204030204" pitchFamily="34" charset="0"/>
            <a:cs typeface="Calibri" panose="020F0502020204030204" pitchFamily="34" charset="0"/>
          </a:endParaRPr>
        </a:p>
      </dgm:t>
    </dgm:pt>
    <dgm:pt modelId="{E348F59F-DE19-8145-9FCE-A3FB802560CB}" type="parTrans" cxnId="{6E3E7C45-09CD-C543-A423-F5672FFF6518}">
      <dgm:prSet/>
      <dgm:spPr/>
      <dgm:t>
        <a:bodyPr/>
        <a:lstStyle/>
        <a:p>
          <a:endParaRPr lang="en-GB" sz="1600">
            <a:latin typeface="Calibri" panose="020F0502020204030204" pitchFamily="34" charset="0"/>
            <a:cs typeface="Calibri" panose="020F0502020204030204" pitchFamily="34" charset="0"/>
          </a:endParaRPr>
        </a:p>
      </dgm:t>
    </dgm:pt>
    <dgm:pt modelId="{3EFD0713-2DD6-C840-A3D9-7B7311F888A6}">
      <dgm:prSet phldrT="[Text]" custT="1"/>
      <dgm:spPr/>
      <dgm:t>
        <a:bodyPr/>
        <a:lstStyle/>
        <a:p>
          <a:r>
            <a:rPr lang="en-GB" sz="1600" dirty="0">
              <a:latin typeface="Calibri" panose="020F0502020204030204" pitchFamily="34" charset="0"/>
              <a:cs typeface="Calibri" panose="020F0502020204030204" pitchFamily="34" charset="0"/>
            </a:rPr>
            <a:t>Accuracy of more than 30%</a:t>
          </a:r>
        </a:p>
      </dgm:t>
    </dgm:pt>
    <dgm:pt modelId="{BF08E804-5D80-B24A-8BFD-ADA133CA3A07}" type="sibTrans" cxnId="{91FD7ED2-5507-224A-BE2B-BC971C497431}">
      <dgm:prSet/>
      <dgm:spPr/>
      <dgm:t>
        <a:bodyPr/>
        <a:lstStyle/>
        <a:p>
          <a:endParaRPr lang="en-GB" sz="1600">
            <a:latin typeface="Calibri" panose="020F0502020204030204" pitchFamily="34" charset="0"/>
            <a:cs typeface="Calibri" panose="020F0502020204030204" pitchFamily="34" charset="0"/>
          </a:endParaRPr>
        </a:p>
      </dgm:t>
    </dgm:pt>
    <dgm:pt modelId="{DFC9679D-2424-C943-9403-A6A369735DE2}" type="parTrans" cxnId="{91FD7ED2-5507-224A-BE2B-BC971C497431}">
      <dgm:prSet/>
      <dgm:spPr/>
      <dgm:t>
        <a:bodyPr/>
        <a:lstStyle/>
        <a:p>
          <a:endParaRPr lang="en-GB" sz="1600">
            <a:latin typeface="Calibri" panose="020F0502020204030204" pitchFamily="34" charset="0"/>
            <a:cs typeface="Calibri" panose="020F0502020204030204" pitchFamily="34" charset="0"/>
          </a:endParaRPr>
        </a:p>
      </dgm:t>
    </dgm:pt>
    <dgm:pt modelId="{556BBB49-9A24-4D58-A434-C1057B5D1A7F}">
      <dgm:prSet phldrT="[Text]" custT="1"/>
      <dgm:spPr/>
      <dgm:t>
        <a:bodyPr/>
        <a:lstStyle/>
        <a:p>
          <a:r>
            <a:rPr lang="en-GB" sz="1600" dirty="0">
              <a:latin typeface="Calibri" panose="020F0502020204030204" pitchFamily="34" charset="0"/>
              <a:cs typeface="Calibri" panose="020F0502020204030204" pitchFamily="34" charset="0"/>
            </a:rPr>
            <a:t>Response time of &lt; 30 sec </a:t>
          </a:r>
        </a:p>
      </dgm:t>
    </dgm:pt>
    <dgm:pt modelId="{F66A522A-C6D4-42E0-820D-52FB4A5ADABD}" type="parTrans" cxnId="{66A09893-D026-4C9E-A9DB-5D0E615FBC35}">
      <dgm:prSet/>
      <dgm:spPr/>
      <dgm:t>
        <a:bodyPr/>
        <a:lstStyle/>
        <a:p>
          <a:endParaRPr lang="en-US"/>
        </a:p>
      </dgm:t>
    </dgm:pt>
    <dgm:pt modelId="{E15935DE-455E-4F90-8D58-7E6C41966D0D}" type="sibTrans" cxnId="{66A09893-D026-4C9E-A9DB-5D0E615FBC35}">
      <dgm:prSet/>
      <dgm:spPr/>
      <dgm:t>
        <a:bodyPr/>
        <a:lstStyle/>
        <a:p>
          <a:endParaRPr lang="en-US"/>
        </a:p>
      </dgm:t>
    </dgm:pt>
    <dgm:pt modelId="{518F4AF3-6211-C94A-B457-0A58F0B7553C}" type="pres">
      <dgm:prSet presAssocID="{5640F9BA-EB48-704C-8858-3C8449AC60E8}" presName="Name0" presStyleCnt="0">
        <dgm:presLayoutVars>
          <dgm:dir/>
          <dgm:animLvl val="lvl"/>
          <dgm:resizeHandles val="exact"/>
        </dgm:presLayoutVars>
      </dgm:prSet>
      <dgm:spPr/>
    </dgm:pt>
    <dgm:pt modelId="{6C7A42AE-3CB5-394A-AD52-862397F3B619}" type="pres">
      <dgm:prSet presAssocID="{70C2E03E-6F40-014B-89B9-7528A6A224BD}" presName="linNode" presStyleCnt="0"/>
      <dgm:spPr/>
    </dgm:pt>
    <dgm:pt modelId="{B5A3AF2A-E406-4344-9D3D-3BFFB796D741}" type="pres">
      <dgm:prSet presAssocID="{70C2E03E-6F40-014B-89B9-7528A6A224BD}" presName="parentText" presStyleLbl="node1" presStyleIdx="0" presStyleCnt="3" custScaleX="62602">
        <dgm:presLayoutVars>
          <dgm:chMax val="1"/>
          <dgm:bulletEnabled val="1"/>
        </dgm:presLayoutVars>
      </dgm:prSet>
      <dgm:spPr/>
    </dgm:pt>
    <dgm:pt modelId="{4A9F14EB-9DA8-8749-BDAF-AF8CE574F268}" type="pres">
      <dgm:prSet presAssocID="{70C2E03E-6F40-014B-89B9-7528A6A224BD}" presName="descendantText" presStyleLbl="alignAccFollowNode1" presStyleIdx="0" presStyleCnt="3" custScaleX="110822" custScaleY="99345">
        <dgm:presLayoutVars>
          <dgm:bulletEnabled val="1"/>
        </dgm:presLayoutVars>
      </dgm:prSet>
      <dgm:spPr/>
    </dgm:pt>
    <dgm:pt modelId="{B2F787B6-FB53-784C-9EC5-8D0B28F7EDAE}" type="pres">
      <dgm:prSet presAssocID="{8A120CD6-95F3-2141-A53A-D086AFF3327A}" presName="sp" presStyleCnt="0"/>
      <dgm:spPr/>
    </dgm:pt>
    <dgm:pt modelId="{16956688-48A0-E342-81C9-88F930C15035}" type="pres">
      <dgm:prSet presAssocID="{37A27D5B-1751-004F-861F-7DC0A6CC7B05}" presName="linNode" presStyleCnt="0"/>
      <dgm:spPr/>
    </dgm:pt>
    <dgm:pt modelId="{9484FAA4-9734-DD4B-A85A-63FF3293BB12}" type="pres">
      <dgm:prSet presAssocID="{37A27D5B-1751-004F-861F-7DC0A6CC7B05}" presName="parentText" presStyleLbl="node1" presStyleIdx="1" presStyleCnt="3" custScaleX="62602">
        <dgm:presLayoutVars>
          <dgm:chMax val="1"/>
          <dgm:bulletEnabled val="1"/>
        </dgm:presLayoutVars>
      </dgm:prSet>
      <dgm:spPr/>
    </dgm:pt>
    <dgm:pt modelId="{E5BB95B2-BC49-004E-AEE4-292ADDC25F83}" type="pres">
      <dgm:prSet presAssocID="{37A27D5B-1751-004F-861F-7DC0A6CC7B05}" presName="descendantText" presStyleLbl="alignAccFollowNode1" presStyleIdx="1" presStyleCnt="3" custScaleX="111494" custLinFactNeighborY="0">
        <dgm:presLayoutVars>
          <dgm:bulletEnabled val="1"/>
        </dgm:presLayoutVars>
      </dgm:prSet>
      <dgm:spPr/>
    </dgm:pt>
    <dgm:pt modelId="{559E00B1-A237-6A42-82DB-FFAFA81A4DA8}" type="pres">
      <dgm:prSet presAssocID="{2958B2E1-75D8-7547-971F-466CF9895975}" presName="sp" presStyleCnt="0"/>
      <dgm:spPr/>
    </dgm:pt>
    <dgm:pt modelId="{BBEB4D11-D2E3-C74F-A8D3-30D44229A7A5}" type="pres">
      <dgm:prSet presAssocID="{1A435A96-D527-124E-B6E7-32DE16D2A556}" presName="linNode" presStyleCnt="0"/>
      <dgm:spPr/>
    </dgm:pt>
    <dgm:pt modelId="{685E084B-7961-B346-BD47-C48E2996B650}" type="pres">
      <dgm:prSet presAssocID="{1A435A96-D527-124E-B6E7-32DE16D2A556}" presName="parentText" presStyleLbl="node1" presStyleIdx="2" presStyleCnt="3" custScaleX="62602">
        <dgm:presLayoutVars>
          <dgm:chMax val="1"/>
          <dgm:bulletEnabled val="1"/>
        </dgm:presLayoutVars>
      </dgm:prSet>
      <dgm:spPr/>
    </dgm:pt>
    <dgm:pt modelId="{C5E32FE9-FF24-624A-8815-AE1BE86BBA40}" type="pres">
      <dgm:prSet presAssocID="{1A435A96-D527-124E-B6E7-32DE16D2A556}" presName="descendantText" presStyleLbl="alignAccFollowNode1" presStyleIdx="2" presStyleCnt="3" custScaleX="111977">
        <dgm:presLayoutVars>
          <dgm:bulletEnabled val="1"/>
        </dgm:presLayoutVars>
      </dgm:prSet>
      <dgm:spPr/>
    </dgm:pt>
  </dgm:ptLst>
  <dgm:cxnLst>
    <dgm:cxn modelId="{40850E0D-C6AD-DB45-849D-A45B55500AB5}" type="presOf" srcId="{611FA136-6900-4B47-A3F7-14F37262B3A1}" destId="{C5E32FE9-FF24-624A-8815-AE1BE86BBA40}" srcOrd="0" destOrd="0" presId="urn:microsoft.com/office/officeart/2005/8/layout/vList5"/>
    <dgm:cxn modelId="{9A98C70D-6419-B348-AF9D-2325B687C37A}" srcId="{70C2E03E-6F40-014B-89B9-7528A6A224BD}" destId="{5089E68B-9C6F-0B40-B869-365C05632D09}" srcOrd="0" destOrd="0" parTransId="{8EECB978-1259-644A-9393-5A4B6988317D}" sibTransId="{DD115AC3-3791-D040-83CB-87A1F9AAC338}"/>
    <dgm:cxn modelId="{56D77214-27C9-6946-9F01-1EEA405AA2C4}" srcId="{1A435A96-D527-124E-B6E7-32DE16D2A556}" destId="{243EF257-8345-3541-914A-D1EC15384330}" srcOrd="1" destOrd="0" parTransId="{0018CD51-2149-EA4B-A128-886834B6C4C2}" sibTransId="{9F255B70-DDFA-634E-BE76-4227E6338E94}"/>
    <dgm:cxn modelId="{3A8F7314-7E6B-4F89-B6CC-EB5A80196E93}" type="presOf" srcId="{556BBB49-9A24-4D58-A434-C1057B5D1A7F}" destId="{E5BB95B2-BC49-004E-AEE4-292ADDC25F83}" srcOrd="0" destOrd="1" presId="urn:microsoft.com/office/officeart/2005/8/layout/vList5"/>
    <dgm:cxn modelId="{6E3E7C45-09CD-C543-A423-F5672FFF6518}" srcId="{5640F9BA-EB48-704C-8858-3C8449AC60E8}" destId="{37A27D5B-1751-004F-861F-7DC0A6CC7B05}" srcOrd="1" destOrd="0" parTransId="{E348F59F-DE19-8145-9FCE-A3FB802560CB}" sibTransId="{2958B2E1-75D8-7547-971F-466CF9895975}"/>
    <dgm:cxn modelId="{F6908B49-3E31-B348-BCDE-99C79626F29E}" srcId="{5640F9BA-EB48-704C-8858-3C8449AC60E8}" destId="{1A435A96-D527-124E-B6E7-32DE16D2A556}" srcOrd="2" destOrd="0" parTransId="{AFEDEC75-67CD-FA4C-89AB-A88E75D4E434}" sibTransId="{01CC2353-B8E2-3142-B7F6-D07266130FBD}"/>
    <dgm:cxn modelId="{F0A90161-2CAA-8245-84CB-4D83C640CF73}" srcId="{1A435A96-D527-124E-B6E7-32DE16D2A556}" destId="{611FA136-6900-4B47-A3F7-14F37262B3A1}" srcOrd="0" destOrd="0" parTransId="{1F7365BD-D3EB-7A43-BB7F-D76DAEF005CB}" sibTransId="{793B46E8-F441-9646-AD5B-5367CD1E47B7}"/>
    <dgm:cxn modelId="{9E477B77-E62F-5641-BE4A-F90D474A4BFB}" srcId="{70C2E03E-6F40-014B-89B9-7528A6A224BD}" destId="{E1D9DA68-40F3-4146-AF87-1D6EED418E59}" srcOrd="1" destOrd="0" parTransId="{FA11399C-2EA3-2B4F-ACA8-1D249D4AF24E}" sibTransId="{1831B502-C2CF-8D4E-95B9-898D9A11A896}"/>
    <dgm:cxn modelId="{3BB0BB7B-5EFE-A24A-A43E-97806E004257}" type="presOf" srcId="{5089E68B-9C6F-0B40-B869-365C05632D09}" destId="{4A9F14EB-9DA8-8749-BDAF-AF8CE574F268}" srcOrd="0" destOrd="0" presId="urn:microsoft.com/office/officeart/2005/8/layout/vList5"/>
    <dgm:cxn modelId="{66A09893-D026-4C9E-A9DB-5D0E615FBC35}" srcId="{37A27D5B-1751-004F-861F-7DC0A6CC7B05}" destId="{556BBB49-9A24-4D58-A434-C1057B5D1A7F}" srcOrd="1" destOrd="0" parTransId="{F66A522A-C6D4-42E0-820D-52FB4A5ADABD}" sibTransId="{E15935DE-455E-4F90-8D58-7E6C41966D0D}"/>
    <dgm:cxn modelId="{3A1D2894-6A73-1A46-A81A-9F7288FC0F35}" srcId="{5640F9BA-EB48-704C-8858-3C8449AC60E8}" destId="{70C2E03E-6F40-014B-89B9-7528A6A224BD}" srcOrd="0" destOrd="0" parTransId="{E750FD42-A1FC-B449-BF97-73E2297BA954}" sibTransId="{8A120CD6-95F3-2141-A53A-D086AFF3327A}"/>
    <dgm:cxn modelId="{1F95B3A0-A555-234B-B92C-CB41991DE006}" type="presOf" srcId="{70C2E03E-6F40-014B-89B9-7528A6A224BD}" destId="{B5A3AF2A-E406-4344-9D3D-3BFFB796D741}" srcOrd="0" destOrd="0" presId="urn:microsoft.com/office/officeart/2005/8/layout/vList5"/>
    <dgm:cxn modelId="{D5C803AB-369F-1442-93EB-65EAF2C9FEFE}" type="presOf" srcId="{37A27D5B-1751-004F-861F-7DC0A6CC7B05}" destId="{9484FAA4-9734-DD4B-A85A-63FF3293BB12}" srcOrd="0" destOrd="0" presId="urn:microsoft.com/office/officeart/2005/8/layout/vList5"/>
    <dgm:cxn modelId="{6A1B76AE-700B-FD4A-8E5C-7158DDACE588}" type="presOf" srcId="{5640F9BA-EB48-704C-8858-3C8449AC60E8}" destId="{518F4AF3-6211-C94A-B457-0A58F0B7553C}" srcOrd="0" destOrd="0" presId="urn:microsoft.com/office/officeart/2005/8/layout/vList5"/>
    <dgm:cxn modelId="{F5ACE7B9-E44A-684C-8405-E4003AFD2D2E}" type="presOf" srcId="{3EFD0713-2DD6-C840-A3D9-7B7311F888A6}" destId="{E5BB95B2-BC49-004E-AEE4-292ADDC25F83}" srcOrd="0" destOrd="0" presId="urn:microsoft.com/office/officeart/2005/8/layout/vList5"/>
    <dgm:cxn modelId="{91FD7ED2-5507-224A-BE2B-BC971C497431}" srcId="{37A27D5B-1751-004F-861F-7DC0A6CC7B05}" destId="{3EFD0713-2DD6-C840-A3D9-7B7311F888A6}" srcOrd="0" destOrd="0" parTransId="{DFC9679D-2424-C943-9403-A6A369735DE2}" sibTransId="{BF08E804-5D80-B24A-8BFD-ADA133CA3A07}"/>
    <dgm:cxn modelId="{230712E4-5A1E-BF4B-B9AB-21BFAF5F2A4B}" type="presOf" srcId="{E1D9DA68-40F3-4146-AF87-1D6EED418E59}" destId="{4A9F14EB-9DA8-8749-BDAF-AF8CE574F268}" srcOrd="0" destOrd="1" presId="urn:microsoft.com/office/officeart/2005/8/layout/vList5"/>
    <dgm:cxn modelId="{0EFB75E9-4F64-C44B-A718-41118465FDA6}" type="presOf" srcId="{1A435A96-D527-124E-B6E7-32DE16D2A556}" destId="{685E084B-7961-B346-BD47-C48E2996B650}" srcOrd="0" destOrd="0" presId="urn:microsoft.com/office/officeart/2005/8/layout/vList5"/>
    <dgm:cxn modelId="{806BF4FB-7DCC-3B42-82C3-991D0FBA881E}" type="presOf" srcId="{243EF257-8345-3541-914A-D1EC15384330}" destId="{C5E32FE9-FF24-624A-8815-AE1BE86BBA40}" srcOrd="0" destOrd="1" presId="urn:microsoft.com/office/officeart/2005/8/layout/vList5"/>
    <dgm:cxn modelId="{1C8874AD-F98B-1043-B10C-EAFB89540779}" type="presParOf" srcId="{518F4AF3-6211-C94A-B457-0A58F0B7553C}" destId="{6C7A42AE-3CB5-394A-AD52-862397F3B619}" srcOrd="0" destOrd="0" presId="urn:microsoft.com/office/officeart/2005/8/layout/vList5"/>
    <dgm:cxn modelId="{626850C8-1393-A142-88B2-8FA507096D68}" type="presParOf" srcId="{6C7A42AE-3CB5-394A-AD52-862397F3B619}" destId="{B5A3AF2A-E406-4344-9D3D-3BFFB796D741}" srcOrd="0" destOrd="0" presId="urn:microsoft.com/office/officeart/2005/8/layout/vList5"/>
    <dgm:cxn modelId="{8AC51AA5-CECC-1A43-B917-A704157D2F33}" type="presParOf" srcId="{6C7A42AE-3CB5-394A-AD52-862397F3B619}" destId="{4A9F14EB-9DA8-8749-BDAF-AF8CE574F268}" srcOrd="1" destOrd="0" presId="urn:microsoft.com/office/officeart/2005/8/layout/vList5"/>
    <dgm:cxn modelId="{B47E8421-9166-3846-B55D-032B3141BDCF}" type="presParOf" srcId="{518F4AF3-6211-C94A-B457-0A58F0B7553C}" destId="{B2F787B6-FB53-784C-9EC5-8D0B28F7EDAE}" srcOrd="1" destOrd="0" presId="urn:microsoft.com/office/officeart/2005/8/layout/vList5"/>
    <dgm:cxn modelId="{FBBB5C83-B2B8-874A-9B82-AEACBA9FF2AB}" type="presParOf" srcId="{518F4AF3-6211-C94A-B457-0A58F0B7553C}" destId="{16956688-48A0-E342-81C9-88F930C15035}" srcOrd="2" destOrd="0" presId="urn:microsoft.com/office/officeart/2005/8/layout/vList5"/>
    <dgm:cxn modelId="{FFEE68BA-2AA1-9641-B2FD-C142538FC09D}" type="presParOf" srcId="{16956688-48A0-E342-81C9-88F930C15035}" destId="{9484FAA4-9734-DD4B-A85A-63FF3293BB12}" srcOrd="0" destOrd="0" presId="urn:microsoft.com/office/officeart/2005/8/layout/vList5"/>
    <dgm:cxn modelId="{D864ADE5-0AA4-F448-AB41-FFC4ACEBC0CA}" type="presParOf" srcId="{16956688-48A0-E342-81C9-88F930C15035}" destId="{E5BB95B2-BC49-004E-AEE4-292ADDC25F83}" srcOrd="1" destOrd="0" presId="urn:microsoft.com/office/officeart/2005/8/layout/vList5"/>
    <dgm:cxn modelId="{3864B9CC-05B7-D247-8F40-9833637B16F1}" type="presParOf" srcId="{518F4AF3-6211-C94A-B457-0A58F0B7553C}" destId="{559E00B1-A237-6A42-82DB-FFAFA81A4DA8}" srcOrd="3" destOrd="0" presId="urn:microsoft.com/office/officeart/2005/8/layout/vList5"/>
    <dgm:cxn modelId="{064998C8-62E5-C741-B41B-285DB58C49CC}" type="presParOf" srcId="{518F4AF3-6211-C94A-B457-0A58F0B7553C}" destId="{BBEB4D11-D2E3-C74F-A8D3-30D44229A7A5}" srcOrd="4" destOrd="0" presId="urn:microsoft.com/office/officeart/2005/8/layout/vList5"/>
    <dgm:cxn modelId="{42967A64-A8E2-FD49-BB7C-7E3EDAF6A047}" type="presParOf" srcId="{BBEB4D11-D2E3-C74F-A8D3-30D44229A7A5}" destId="{685E084B-7961-B346-BD47-C48E2996B650}" srcOrd="0" destOrd="0" presId="urn:microsoft.com/office/officeart/2005/8/layout/vList5"/>
    <dgm:cxn modelId="{B32442CD-C55B-334A-BA3E-EA47179576E9}" type="presParOf" srcId="{BBEB4D11-D2E3-C74F-A8D3-30D44229A7A5}" destId="{C5E32FE9-FF24-624A-8815-AE1BE86BBA4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EBFB29-B73D-4291-ABE5-C26A8DBB8665}"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2176B255-3626-43BF-9D24-9751D1087B4F}">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pPr>
            <a:lnSpc>
              <a:spcPct val="100000"/>
            </a:lnSpc>
            <a:defRPr b="1"/>
          </a:pPr>
          <a:r>
            <a:rPr lang="en-US" sz="2400" b="1" dirty="0">
              <a:solidFill>
                <a:schemeClr val="tx1"/>
              </a:solidFill>
              <a:latin typeface="Calibri" panose="020F0502020204030204" pitchFamily="34" charset="0"/>
              <a:cs typeface="Calibri" panose="020F0502020204030204" pitchFamily="34" charset="0"/>
            </a:rPr>
            <a:t>Assumptions about the model</a:t>
          </a:r>
          <a:endParaRPr lang="en-US" sz="2400" dirty="0">
            <a:solidFill>
              <a:schemeClr val="tx1"/>
            </a:solidFill>
            <a:latin typeface="Calibri" panose="020F0502020204030204" pitchFamily="34" charset="0"/>
            <a:cs typeface="Calibri" panose="020F0502020204030204" pitchFamily="34" charset="0"/>
          </a:endParaRPr>
        </a:p>
      </dgm:t>
    </dgm:pt>
    <dgm:pt modelId="{0E2360FF-AD5A-47D9-BF7E-0E387859E881}" type="parTrans" cxnId="{254927B7-D0BD-4483-AFB3-FD9396DCD05B}">
      <dgm:prSet/>
      <dgm:spPr/>
      <dgm:t>
        <a:bodyPr/>
        <a:lstStyle/>
        <a:p>
          <a:endParaRPr lang="en-US" sz="1400">
            <a:latin typeface="Calibri" panose="020F0502020204030204" pitchFamily="34" charset="0"/>
            <a:cs typeface="Calibri" panose="020F0502020204030204" pitchFamily="34" charset="0"/>
          </a:endParaRPr>
        </a:p>
      </dgm:t>
    </dgm:pt>
    <dgm:pt modelId="{E8E189B0-30D7-4E50-9050-A16304A5D363}" type="sibTrans" cxnId="{254927B7-D0BD-4483-AFB3-FD9396DCD05B}">
      <dgm:prSet/>
      <dgm:spPr/>
      <dgm:t>
        <a:bodyPr/>
        <a:lstStyle/>
        <a:p>
          <a:endParaRPr lang="en-US" sz="1400">
            <a:latin typeface="Calibri" panose="020F0502020204030204" pitchFamily="34" charset="0"/>
            <a:cs typeface="Calibri" panose="020F0502020204030204" pitchFamily="34" charset="0"/>
          </a:endParaRPr>
        </a:p>
      </dgm:t>
    </dgm:pt>
    <dgm:pt modelId="{C96F44C2-E428-4D63-A13B-A396AFE17251}">
      <dgm:prSet custT="1">
        <dgm:style>
          <a:lnRef idx="2">
            <a:schemeClr val="accent3"/>
          </a:lnRef>
          <a:fillRef idx="1">
            <a:schemeClr val="lt1"/>
          </a:fillRef>
          <a:effectRef idx="0">
            <a:schemeClr val="accent3"/>
          </a:effectRef>
          <a:fontRef idx="minor">
            <a:schemeClr val="dk1"/>
          </a:fontRef>
        </dgm:style>
      </dgm:prSet>
      <dgm:spPr/>
      <dgm:t>
        <a:bodyPr/>
        <a:lstStyle/>
        <a:p>
          <a:pPr>
            <a:lnSpc>
              <a:spcPct val="100000"/>
            </a:lnSpc>
          </a:pPr>
          <a:r>
            <a:rPr lang="en-US" sz="1400" dirty="0">
              <a:latin typeface="Calibri" panose="020F0502020204030204" pitchFamily="34" charset="0"/>
              <a:cs typeface="Calibri" panose="020F0502020204030204" pitchFamily="34" charset="0"/>
            </a:rPr>
            <a:t>Users will use Chatbot only to pose questions on tool usage and basic theoretical questions on the models</a:t>
          </a:r>
        </a:p>
      </dgm:t>
    </dgm:pt>
    <dgm:pt modelId="{DAE66C74-AE9A-464E-8CBE-28D4879C3F82}" type="parTrans" cxnId="{6363641D-0A9D-40DC-9AD1-DE3811CD1116}">
      <dgm:prSet/>
      <dgm:spPr/>
      <dgm:t>
        <a:bodyPr/>
        <a:lstStyle/>
        <a:p>
          <a:endParaRPr lang="en-US" sz="1400">
            <a:latin typeface="Calibri" panose="020F0502020204030204" pitchFamily="34" charset="0"/>
            <a:cs typeface="Calibri" panose="020F0502020204030204" pitchFamily="34" charset="0"/>
          </a:endParaRPr>
        </a:p>
      </dgm:t>
    </dgm:pt>
    <dgm:pt modelId="{B59528E9-4455-492A-AD57-3A3284188FCC}" type="sibTrans" cxnId="{6363641D-0A9D-40DC-9AD1-DE3811CD1116}">
      <dgm:prSet/>
      <dgm:spPr/>
      <dgm:t>
        <a:bodyPr/>
        <a:lstStyle/>
        <a:p>
          <a:endParaRPr lang="en-US" sz="1400">
            <a:latin typeface="Calibri" panose="020F0502020204030204" pitchFamily="34" charset="0"/>
            <a:cs typeface="Calibri" panose="020F0502020204030204" pitchFamily="34" charset="0"/>
          </a:endParaRPr>
        </a:p>
      </dgm:t>
    </dgm:pt>
    <dgm:pt modelId="{63A60657-27F0-4EBE-8552-B01BDFFADD50}">
      <dgm:prSet custT="1">
        <dgm:style>
          <a:lnRef idx="2">
            <a:schemeClr val="accent3"/>
          </a:lnRef>
          <a:fillRef idx="1">
            <a:schemeClr val="lt1"/>
          </a:fillRef>
          <a:effectRef idx="0">
            <a:schemeClr val="accent3"/>
          </a:effectRef>
          <a:fontRef idx="minor">
            <a:schemeClr val="dk1"/>
          </a:fontRef>
        </dgm:style>
      </dgm:prSet>
      <dgm:spPr/>
      <dgm:t>
        <a:bodyPr/>
        <a:lstStyle/>
        <a:p>
          <a:pPr>
            <a:lnSpc>
              <a:spcPct val="100000"/>
            </a:lnSpc>
          </a:pPr>
          <a:r>
            <a:rPr lang="en-US" sz="1400" dirty="0">
              <a:latin typeface="Calibri" panose="020F0502020204030204" pitchFamily="34" charset="0"/>
              <a:cs typeface="Calibri" panose="020F0502020204030204" pitchFamily="34" charset="0"/>
            </a:rPr>
            <a:t>Though we initially have minimal data, the database will be periodically updated by the support team to create a huge corpus</a:t>
          </a:r>
        </a:p>
      </dgm:t>
    </dgm:pt>
    <dgm:pt modelId="{DE5DFAD4-BD67-42E3-885D-3653EBE05848}" type="parTrans" cxnId="{B150D7FD-89B3-48BC-90F8-4CA96C64FBDE}">
      <dgm:prSet/>
      <dgm:spPr/>
      <dgm:t>
        <a:bodyPr/>
        <a:lstStyle/>
        <a:p>
          <a:endParaRPr lang="en-US" sz="1400">
            <a:latin typeface="Calibri" panose="020F0502020204030204" pitchFamily="34" charset="0"/>
            <a:cs typeface="Calibri" panose="020F0502020204030204" pitchFamily="34" charset="0"/>
          </a:endParaRPr>
        </a:p>
      </dgm:t>
    </dgm:pt>
    <dgm:pt modelId="{4B39654E-E39D-4DD5-B312-75328EFD39A2}" type="sibTrans" cxnId="{B150D7FD-89B3-48BC-90F8-4CA96C64FBDE}">
      <dgm:prSet/>
      <dgm:spPr/>
      <dgm:t>
        <a:bodyPr/>
        <a:lstStyle/>
        <a:p>
          <a:endParaRPr lang="en-US" sz="1400">
            <a:latin typeface="Calibri" panose="020F0502020204030204" pitchFamily="34" charset="0"/>
            <a:cs typeface="Calibri" panose="020F0502020204030204" pitchFamily="34" charset="0"/>
          </a:endParaRPr>
        </a:p>
      </dgm:t>
    </dgm:pt>
    <dgm:pt modelId="{BFF5FEE8-BC38-4033-B227-9FF4F67CA7D6}">
      <dgm:prSet custT="1">
        <dgm:style>
          <a:lnRef idx="2">
            <a:schemeClr val="accent3"/>
          </a:lnRef>
          <a:fillRef idx="1">
            <a:schemeClr val="lt1"/>
          </a:fillRef>
          <a:effectRef idx="0">
            <a:schemeClr val="accent3"/>
          </a:effectRef>
          <a:fontRef idx="minor">
            <a:schemeClr val="dk1"/>
          </a:fontRef>
        </dgm:style>
      </dgm:prSet>
      <dgm:spPr/>
      <dgm:t>
        <a:bodyPr/>
        <a:lstStyle/>
        <a:p>
          <a:pPr>
            <a:lnSpc>
              <a:spcPct val="100000"/>
            </a:lnSpc>
          </a:pPr>
          <a:r>
            <a:rPr lang="en-US" sz="1400" dirty="0">
              <a:latin typeface="Calibri" panose="020F0502020204030204" pitchFamily="34" charset="0"/>
              <a:cs typeface="Calibri" panose="020F0502020204030204" pitchFamily="34" charset="0"/>
            </a:rPr>
            <a:t>The user queries will be in English language only</a:t>
          </a:r>
        </a:p>
      </dgm:t>
    </dgm:pt>
    <dgm:pt modelId="{AE9CBCFB-4AB3-4701-9B1C-AFE51C5BFDD8}" type="parTrans" cxnId="{29073B51-16C6-4AFA-9735-C55A485869D5}">
      <dgm:prSet/>
      <dgm:spPr/>
      <dgm:t>
        <a:bodyPr/>
        <a:lstStyle/>
        <a:p>
          <a:endParaRPr lang="en-US" sz="1400">
            <a:latin typeface="Calibri" panose="020F0502020204030204" pitchFamily="34" charset="0"/>
            <a:cs typeface="Calibri" panose="020F0502020204030204" pitchFamily="34" charset="0"/>
          </a:endParaRPr>
        </a:p>
      </dgm:t>
    </dgm:pt>
    <dgm:pt modelId="{3C028F1F-F8CC-48CA-84FD-C0593AF8D17F}" type="sibTrans" cxnId="{29073B51-16C6-4AFA-9735-C55A485869D5}">
      <dgm:prSet/>
      <dgm:spPr/>
      <dgm:t>
        <a:bodyPr/>
        <a:lstStyle/>
        <a:p>
          <a:endParaRPr lang="en-US" sz="1400">
            <a:latin typeface="Calibri" panose="020F0502020204030204" pitchFamily="34" charset="0"/>
            <a:cs typeface="Calibri" panose="020F0502020204030204" pitchFamily="34" charset="0"/>
          </a:endParaRPr>
        </a:p>
      </dgm:t>
    </dgm:pt>
    <dgm:pt modelId="{AED4EB0D-2FB1-4942-880F-06BD43453339}">
      <dgm:prSet custT="1">
        <dgm:style>
          <a:lnRef idx="2">
            <a:schemeClr val="accent3"/>
          </a:lnRef>
          <a:fillRef idx="1">
            <a:schemeClr val="lt1"/>
          </a:fillRef>
          <a:effectRef idx="0">
            <a:schemeClr val="accent3"/>
          </a:effectRef>
          <a:fontRef idx="minor">
            <a:schemeClr val="dk1"/>
          </a:fontRef>
        </dgm:style>
      </dgm:prSet>
      <dgm:spPr/>
      <dgm:t>
        <a:bodyPr/>
        <a:lstStyle/>
        <a:p>
          <a:pPr>
            <a:lnSpc>
              <a:spcPct val="100000"/>
            </a:lnSpc>
          </a:pPr>
          <a:r>
            <a:rPr lang="en-US" sz="1400" dirty="0">
              <a:latin typeface="Calibri" panose="020F0502020204030204" pitchFamily="34" charset="0"/>
              <a:cs typeface="Calibri" panose="020F0502020204030204" pitchFamily="34" charset="0"/>
            </a:rPr>
            <a:t>The user will ask only one question at a time</a:t>
          </a:r>
        </a:p>
      </dgm:t>
    </dgm:pt>
    <dgm:pt modelId="{E036F327-1B7A-4A38-9F49-81F8513C643B}" type="parTrans" cxnId="{5B4950EB-953D-41EB-B691-C0733CF054EF}">
      <dgm:prSet/>
      <dgm:spPr/>
      <dgm:t>
        <a:bodyPr/>
        <a:lstStyle/>
        <a:p>
          <a:endParaRPr lang="en-US" sz="1400">
            <a:latin typeface="Calibri" panose="020F0502020204030204" pitchFamily="34" charset="0"/>
            <a:cs typeface="Calibri" panose="020F0502020204030204" pitchFamily="34" charset="0"/>
          </a:endParaRPr>
        </a:p>
      </dgm:t>
    </dgm:pt>
    <dgm:pt modelId="{49D466D1-A06A-4DF3-9F32-C14D26E8FA1E}" type="sibTrans" cxnId="{5B4950EB-953D-41EB-B691-C0733CF054EF}">
      <dgm:prSet/>
      <dgm:spPr/>
      <dgm:t>
        <a:bodyPr/>
        <a:lstStyle/>
        <a:p>
          <a:endParaRPr lang="en-US" sz="1400">
            <a:latin typeface="Calibri" panose="020F0502020204030204" pitchFamily="34" charset="0"/>
            <a:cs typeface="Calibri" panose="020F0502020204030204" pitchFamily="34" charset="0"/>
          </a:endParaRPr>
        </a:p>
      </dgm:t>
    </dgm:pt>
    <dgm:pt modelId="{4BB3D72C-BDB1-4954-9F08-5C4F7292487C}">
      <dgm:prSet custT="1">
        <dgm:style>
          <a:lnRef idx="2">
            <a:schemeClr val="accent4">
              <a:shade val="50000"/>
            </a:schemeClr>
          </a:lnRef>
          <a:fillRef idx="1">
            <a:schemeClr val="accent4"/>
          </a:fillRef>
          <a:effectRef idx="0">
            <a:schemeClr val="accent4"/>
          </a:effectRef>
          <a:fontRef idx="minor">
            <a:schemeClr val="lt1"/>
          </a:fontRef>
        </dgm:style>
      </dgm:prSet>
      <dgm:spPr/>
      <dgm:t>
        <a:bodyPr/>
        <a:lstStyle/>
        <a:p>
          <a:pPr>
            <a:lnSpc>
              <a:spcPct val="100000"/>
            </a:lnSpc>
            <a:defRPr b="1"/>
          </a:pPr>
          <a:r>
            <a:rPr lang="en-US" sz="2400" b="1" dirty="0">
              <a:solidFill>
                <a:schemeClr val="tx1"/>
              </a:solidFill>
              <a:latin typeface="Calibri" panose="020F0502020204030204" pitchFamily="34" charset="0"/>
              <a:cs typeface="Calibri" panose="020F0502020204030204" pitchFamily="34" charset="0"/>
            </a:rPr>
            <a:t>Assumptions about Deployment &amp; Maintenance</a:t>
          </a:r>
          <a:endParaRPr lang="en-US" sz="1400" dirty="0">
            <a:solidFill>
              <a:schemeClr val="tx1"/>
            </a:solidFill>
            <a:latin typeface="Calibri" panose="020F0502020204030204" pitchFamily="34" charset="0"/>
            <a:cs typeface="Calibri" panose="020F0502020204030204" pitchFamily="34" charset="0"/>
          </a:endParaRPr>
        </a:p>
      </dgm:t>
    </dgm:pt>
    <dgm:pt modelId="{B8AF3411-5563-4462-A26B-3EA3205C74A0}" type="parTrans" cxnId="{BBD85FBA-0AD7-46FE-A520-675DB1BACC50}">
      <dgm:prSet/>
      <dgm:spPr/>
      <dgm:t>
        <a:bodyPr/>
        <a:lstStyle/>
        <a:p>
          <a:endParaRPr lang="en-US" sz="1400">
            <a:latin typeface="Calibri" panose="020F0502020204030204" pitchFamily="34" charset="0"/>
            <a:cs typeface="Calibri" panose="020F0502020204030204" pitchFamily="34" charset="0"/>
          </a:endParaRPr>
        </a:p>
      </dgm:t>
    </dgm:pt>
    <dgm:pt modelId="{5AC0C3E4-6B95-4F25-A493-4A1070741CAA}" type="sibTrans" cxnId="{BBD85FBA-0AD7-46FE-A520-675DB1BACC50}">
      <dgm:prSet/>
      <dgm:spPr/>
      <dgm:t>
        <a:bodyPr/>
        <a:lstStyle/>
        <a:p>
          <a:endParaRPr lang="en-US" sz="1400">
            <a:latin typeface="Calibri" panose="020F0502020204030204" pitchFamily="34" charset="0"/>
            <a:cs typeface="Calibri" panose="020F0502020204030204" pitchFamily="34" charset="0"/>
          </a:endParaRPr>
        </a:p>
      </dgm:t>
    </dgm:pt>
    <dgm:pt modelId="{DDA6BE0E-4B65-4BD1-B8F9-65349F685B0D}">
      <dgm:prSet custT="1">
        <dgm:style>
          <a:lnRef idx="2">
            <a:schemeClr val="accent4"/>
          </a:lnRef>
          <a:fillRef idx="1">
            <a:schemeClr val="lt1"/>
          </a:fillRef>
          <a:effectRef idx="0">
            <a:schemeClr val="accent4"/>
          </a:effectRef>
          <a:fontRef idx="minor">
            <a:schemeClr val="dk1"/>
          </a:fontRef>
        </dgm:style>
      </dgm:prSet>
      <dgm:spPr/>
      <dgm:t>
        <a:bodyPr/>
        <a:lstStyle/>
        <a:p>
          <a:pPr>
            <a:lnSpc>
              <a:spcPct val="100000"/>
            </a:lnSpc>
          </a:pPr>
          <a:r>
            <a:rPr lang="en-US" sz="1400">
              <a:latin typeface="Calibri" panose="020F0502020204030204" pitchFamily="34" charset="0"/>
              <a:cs typeface="Calibri" panose="020F0502020204030204" pitchFamily="34" charset="0"/>
            </a:rPr>
            <a:t>The support team will maintain the list of questions that are routed to them and will periodically update the context file</a:t>
          </a:r>
        </a:p>
      </dgm:t>
    </dgm:pt>
    <dgm:pt modelId="{700E68C0-A5D1-44B0-80C7-71561992A214}" type="parTrans" cxnId="{A8D15450-0083-4C6A-B686-55DC9E335923}">
      <dgm:prSet/>
      <dgm:spPr/>
      <dgm:t>
        <a:bodyPr/>
        <a:lstStyle/>
        <a:p>
          <a:endParaRPr lang="en-US" sz="1400">
            <a:latin typeface="Calibri" panose="020F0502020204030204" pitchFamily="34" charset="0"/>
            <a:cs typeface="Calibri" panose="020F0502020204030204" pitchFamily="34" charset="0"/>
          </a:endParaRPr>
        </a:p>
      </dgm:t>
    </dgm:pt>
    <dgm:pt modelId="{2E7B8A74-6328-4EB1-9FFD-4B2C1238A032}" type="sibTrans" cxnId="{A8D15450-0083-4C6A-B686-55DC9E335923}">
      <dgm:prSet/>
      <dgm:spPr/>
      <dgm:t>
        <a:bodyPr/>
        <a:lstStyle/>
        <a:p>
          <a:endParaRPr lang="en-US" sz="1400">
            <a:latin typeface="Calibri" panose="020F0502020204030204" pitchFamily="34" charset="0"/>
            <a:cs typeface="Calibri" panose="020F0502020204030204" pitchFamily="34" charset="0"/>
          </a:endParaRPr>
        </a:p>
      </dgm:t>
    </dgm:pt>
    <dgm:pt modelId="{F07D512B-D6D5-4575-9593-B080490A7051}">
      <dgm:prSet custT="1">
        <dgm:style>
          <a:lnRef idx="2">
            <a:schemeClr val="accent4"/>
          </a:lnRef>
          <a:fillRef idx="1">
            <a:schemeClr val="lt1"/>
          </a:fillRef>
          <a:effectRef idx="0">
            <a:schemeClr val="accent4"/>
          </a:effectRef>
          <a:fontRef idx="minor">
            <a:schemeClr val="dk1"/>
          </a:fontRef>
        </dgm:style>
      </dgm:prSet>
      <dgm:spPr/>
      <dgm:t>
        <a:bodyPr/>
        <a:lstStyle/>
        <a:p>
          <a:pPr>
            <a:lnSpc>
              <a:spcPct val="100000"/>
            </a:lnSpc>
          </a:pPr>
          <a:r>
            <a:rPr lang="en-US" sz="1400">
              <a:latin typeface="Calibri" panose="020F0502020204030204" pitchFamily="34" charset="0"/>
              <a:cs typeface="Calibri" panose="020F0502020204030204" pitchFamily="34" charset="0"/>
            </a:rPr>
            <a:t>Users rating captured after the response will be periodically analyzed and low rating questions will be addressed by updating the context file </a:t>
          </a:r>
        </a:p>
      </dgm:t>
    </dgm:pt>
    <dgm:pt modelId="{A5416E9E-A90D-4806-8739-06259A41727C}" type="parTrans" cxnId="{83C93ABC-18DE-4F6C-B0CF-FDA2F763B4D4}">
      <dgm:prSet/>
      <dgm:spPr/>
      <dgm:t>
        <a:bodyPr/>
        <a:lstStyle/>
        <a:p>
          <a:endParaRPr lang="en-US" sz="1400">
            <a:latin typeface="Calibri" panose="020F0502020204030204" pitchFamily="34" charset="0"/>
            <a:cs typeface="Calibri" panose="020F0502020204030204" pitchFamily="34" charset="0"/>
          </a:endParaRPr>
        </a:p>
      </dgm:t>
    </dgm:pt>
    <dgm:pt modelId="{40480E93-111A-4B64-846B-2B898553800B}" type="sibTrans" cxnId="{83C93ABC-18DE-4F6C-B0CF-FDA2F763B4D4}">
      <dgm:prSet/>
      <dgm:spPr/>
      <dgm:t>
        <a:bodyPr/>
        <a:lstStyle/>
        <a:p>
          <a:endParaRPr lang="en-US" sz="1400">
            <a:latin typeface="Calibri" panose="020F0502020204030204" pitchFamily="34" charset="0"/>
            <a:cs typeface="Calibri" panose="020F0502020204030204" pitchFamily="34" charset="0"/>
          </a:endParaRPr>
        </a:p>
      </dgm:t>
    </dgm:pt>
    <dgm:pt modelId="{7EC57CE0-3DB4-3444-9B9C-BB41C0CA902A}" type="pres">
      <dgm:prSet presAssocID="{F0EBFB29-B73D-4291-ABE5-C26A8DBB8665}" presName="Name0" presStyleCnt="0">
        <dgm:presLayoutVars>
          <dgm:dir/>
          <dgm:animLvl val="lvl"/>
          <dgm:resizeHandles val="exact"/>
        </dgm:presLayoutVars>
      </dgm:prSet>
      <dgm:spPr/>
    </dgm:pt>
    <dgm:pt modelId="{24DCFEC5-D7AF-4A46-A7A3-0D72842CA37F}" type="pres">
      <dgm:prSet presAssocID="{2176B255-3626-43BF-9D24-9751D1087B4F}" presName="composite" presStyleCnt="0"/>
      <dgm:spPr/>
    </dgm:pt>
    <dgm:pt modelId="{DF3278C3-23D3-FE4D-A7A3-77771C430FC6}" type="pres">
      <dgm:prSet presAssocID="{2176B255-3626-43BF-9D24-9751D1087B4F}" presName="parTx" presStyleLbl="alignNode1" presStyleIdx="0" presStyleCnt="2" custLinFactNeighborX="-9535" custLinFactNeighborY="-472">
        <dgm:presLayoutVars>
          <dgm:chMax val="0"/>
          <dgm:chPref val="0"/>
          <dgm:bulletEnabled val="1"/>
        </dgm:presLayoutVars>
      </dgm:prSet>
      <dgm:spPr/>
    </dgm:pt>
    <dgm:pt modelId="{9A1F7A7C-8538-8F44-9D1E-FEDB903A4825}" type="pres">
      <dgm:prSet presAssocID="{2176B255-3626-43BF-9D24-9751D1087B4F}" presName="desTx" presStyleLbl="alignAccFollowNode1" presStyleIdx="0" presStyleCnt="2">
        <dgm:presLayoutVars>
          <dgm:bulletEnabled val="1"/>
        </dgm:presLayoutVars>
      </dgm:prSet>
      <dgm:spPr/>
    </dgm:pt>
    <dgm:pt modelId="{759821FD-D8A2-2448-95DE-14AF5828BB40}" type="pres">
      <dgm:prSet presAssocID="{E8E189B0-30D7-4E50-9050-A16304A5D363}" presName="space" presStyleCnt="0"/>
      <dgm:spPr/>
    </dgm:pt>
    <dgm:pt modelId="{7999ABE3-13FF-1740-B306-F556B13E656D}" type="pres">
      <dgm:prSet presAssocID="{4BB3D72C-BDB1-4954-9F08-5C4F7292487C}" presName="composite" presStyleCnt="0"/>
      <dgm:spPr/>
    </dgm:pt>
    <dgm:pt modelId="{F90D5022-4A52-A646-BE19-4E5FA53A0EE5}" type="pres">
      <dgm:prSet presAssocID="{4BB3D72C-BDB1-4954-9F08-5C4F7292487C}" presName="parTx" presStyleLbl="alignNode1" presStyleIdx="1" presStyleCnt="2">
        <dgm:presLayoutVars>
          <dgm:chMax val="0"/>
          <dgm:chPref val="0"/>
          <dgm:bulletEnabled val="1"/>
        </dgm:presLayoutVars>
      </dgm:prSet>
      <dgm:spPr/>
    </dgm:pt>
    <dgm:pt modelId="{5408427B-4B6B-2441-9B2D-1EF984C71008}" type="pres">
      <dgm:prSet presAssocID="{4BB3D72C-BDB1-4954-9F08-5C4F7292487C}" presName="desTx" presStyleLbl="alignAccFollowNode1" presStyleIdx="1" presStyleCnt="2">
        <dgm:presLayoutVars>
          <dgm:bulletEnabled val="1"/>
        </dgm:presLayoutVars>
      </dgm:prSet>
      <dgm:spPr/>
    </dgm:pt>
  </dgm:ptLst>
  <dgm:cxnLst>
    <dgm:cxn modelId="{E754571D-2D16-2643-A4B1-B7B76B37AE51}" type="presOf" srcId="{BFF5FEE8-BC38-4033-B227-9FF4F67CA7D6}" destId="{9A1F7A7C-8538-8F44-9D1E-FEDB903A4825}" srcOrd="0" destOrd="2" presId="urn:microsoft.com/office/officeart/2005/8/layout/hList1"/>
    <dgm:cxn modelId="{6363641D-0A9D-40DC-9AD1-DE3811CD1116}" srcId="{2176B255-3626-43BF-9D24-9751D1087B4F}" destId="{C96F44C2-E428-4D63-A13B-A396AFE17251}" srcOrd="0" destOrd="0" parTransId="{DAE66C74-AE9A-464E-8CBE-28D4879C3F82}" sibTransId="{B59528E9-4455-492A-AD57-3A3284188FCC}"/>
    <dgm:cxn modelId="{3920A13C-07CD-7246-9AFC-CE76311B7FE8}" type="presOf" srcId="{F07D512B-D6D5-4575-9593-B080490A7051}" destId="{5408427B-4B6B-2441-9B2D-1EF984C71008}" srcOrd="0" destOrd="1" presId="urn:microsoft.com/office/officeart/2005/8/layout/hList1"/>
    <dgm:cxn modelId="{7E483942-B1CC-C444-A971-E6CBA22DF399}" type="presOf" srcId="{F0EBFB29-B73D-4291-ABE5-C26A8DBB8665}" destId="{7EC57CE0-3DB4-3444-9B9C-BB41C0CA902A}" srcOrd="0" destOrd="0" presId="urn:microsoft.com/office/officeart/2005/8/layout/hList1"/>
    <dgm:cxn modelId="{A8D15450-0083-4C6A-B686-55DC9E335923}" srcId="{4BB3D72C-BDB1-4954-9F08-5C4F7292487C}" destId="{DDA6BE0E-4B65-4BD1-B8F9-65349F685B0D}" srcOrd="0" destOrd="0" parTransId="{700E68C0-A5D1-44B0-80C7-71561992A214}" sibTransId="{2E7B8A74-6328-4EB1-9FFD-4B2C1238A032}"/>
    <dgm:cxn modelId="{29073B51-16C6-4AFA-9735-C55A485869D5}" srcId="{2176B255-3626-43BF-9D24-9751D1087B4F}" destId="{BFF5FEE8-BC38-4033-B227-9FF4F67CA7D6}" srcOrd="2" destOrd="0" parTransId="{AE9CBCFB-4AB3-4701-9B1C-AFE51C5BFDD8}" sibTransId="{3C028F1F-F8CC-48CA-84FD-C0593AF8D17F}"/>
    <dgm:cxn modelId="{F7240F5E-DFC7-D64B-8E51-8E3DC21CE24B}" type="presOf" srcId="{C96F44C2-E428-4D63-A13B-A396AFE17251}" destId="{9A1F7A7C-8538-8F44-9D1E-FEDB903A4825}" srcOrd="0" destOrd="0" presId="urn:microsoft.com/office/officeart/2005/8/layout/hList1"/>
    <dgm:cxn modelId="{7C8AA589-52F4-A741-B8AE-BD687E13C189}" type="presOf" srcId="{2176B255-3626-43BF-9D24-9751D1087B4F}" destId="{DF3278C3-23D3-FE4D-A7A3-77771C430FC6}" srcOrd="0" destOrd="0" presId="urn:microsoft.com/office/officeart/2005/8/layout/hList1"/>
    <dgm:cxn modelId="{05C90DA3-66EF-D143-8264-58665D3FD444}" type="presOf" srcId="{DDA6BE0E-4B65-4BD1-B8F9-65349F685B0D}" destId="{5408427B-4B6B-2441-9B2D-1EF984C71008}" srcOrd="0" destOrd="0" presId="urn:microsoft.com/office/officeart/2005/8/layout/hList1"/>
    <dgm:cxn modelId="{6CA23CAA-3BE8-A742-977C-1CDE4EE5F42E}" type="presOf" srcId="{4BB3D72C-BDB1-4954-9F08-5C4F7292487C}" destId="{F90D5022-4A52-A646-BE19-4E5FA53A0EE5}" srcOrd="0" destOrd="0" presId="urn:microsoft.com/office/officeart/2005/8/layout/hList1"/>
    <dgm:cxn modelId="{254927B7-D0BD-4483-AFB3-FD9396DCD05B}" srcId="{F0EBFB29-B73D-4291-ABE5-C26A8DBB8665}" destId="{2176B255-3626-43BF-9D24-9751D1087B4F}" srcOrd="0" destOrd="0" parTransId="{0E2360FF-AD5A-47D9-BF7E-0E387859E881}" sibTransId="{E8E189B0-30D7-4E50-9050-A16304A5D363}"/>
    <dgm:cxn modelId="{BBD85FBA-0AD7-46FE-A520-675DB1BACC50}" srcId="{F0EBFB29-B73D-4291-ABE5-C26A8DBB8665}" destId="{4BB3D72C-BDB1-4954-9F08-5C4F7292487C}" srcOrd="1" destOrd="0" parTransId="{B8AF3411-5563-4462-A26B-3EA3205C74A0}" sibTransId="{5AC0C3E4-6B95-4F25-A493-4A1070741CAA}"/>
    <dgm:cxn modelId="{6A9866BB-C731-824E-AFDD-4F2BBEA23546}" type="presOf" srcId="{AED4EB0D-2FB1-4942-880F-06BD43453339}" destId="{9A1F7A7C-8538-8F44-9D1E-FEDB903A4825}" srcOrd="0" destOrd="3" presId="urn:microsoft.com/office/officeart/2005/8/layout/hList1"/>
    <dgm:cxn modelId="{83C93ABC-18DE-4F6C-B0CF-FDA2F763B4D4}" srcId="{4BB3D72C-BDB1-4954-9F08-5C4F7292487C}" destId="{F07D512B-D6D5-4575-9593-B080490A7051}" srcOrd="1" destOrd="0" parTransId="{A5416E9E-A90D-4806-8739-06259A41727C}" sibTransId="{40480E93-111A-4B64-846B-2B898553800B}"/>
    <dgm:cxn modelId="{D97ED5CC-DA48-1B4A-8431-16FC19FC8A1C}" type="presOf" srcId="{63A60657-27F0-4EBE-8552-B01BDFFADD50}" destId="{9A1F7A7C-8538-8F44-9D1E-FEDB903A4825}" srcOrd="0" destOrd="1" presId="urn:microsoft.com/office/officeart/2005/8/layout/hList1"/>
    <dgm:cxn modelId="{5B4950EB-953D-41EB-B691-C0733CF054EF}" srcId="{2176B255-3626-43BF-9D24-9751D1087B4F}" destId="{AED4EB0D-2FB1-4942-880F-06BD43453339}" srcOrd="3" destOrd="0" parTransId="{E036F327-1B7A-4A38-9F49-81F8513C643B}" sibTransId="{49D466D1-A06A-4DF3-9F32-C14D26E8FA1E}"/>
    <dgm:cxn modelId="{B150D7FD-89B3-48BC-90F8-4CA96C64FBDE}" srcId="{2176B255-3626-43BF-9D24-9751D1087B4F}" destId="{63A60657-27F0-4EBE-8552-B01BDFFADD50}" srcOrd="1" destOrd="0" parTransId="{DE5DFAD4-BD67-42E3-885D-3653EBE05848}" sibTransId="{4B39654E-E39D-4DD5-B312-75328EFD39A2}"/>
    <dgm:cxn modelId="{08A9B407-5EF7-D340-8B08-1B30FF8F4870}" type="presParOf" srcId="{7EC57CE0-3DB4-3444-9B9C-BB41C0CA902A}" destId="{24DCFEC5-D7AF-4A46-A7A3-0D72842CA37F}" srcOrd="0" destOrd="0" presId="urn:microsoft.com/office/officeart/2005/8/layout/hList1"/>
    <dgm:cxn modelId="{9AF9B840-FF3D-CF40-905E-104574BA7B84}" type="presParOf" srcId="{24DCFEC5-D7AF-4A46-A7A3-0D72842CA37F}" destId="{DF3278C3-23D3-FE4D-A7A3-77771C430FC6}" srcOrd="0" destOrd="0" presId="urn:microsoft.com/office/officeart/2005/8/layout/hList1"/>
    <dgm:cxn modelId="{B22D6044-6EB8-AE45-BD2B-0276B1CDFC7B}" type="presParOf" srcId="{24DCFEC5-D7AF-4A46-A7A3-0D72842CA37F}" destId="{9A1F7A7C-8538-8F44-9D1E-FEDB903A4825}" srcOrd="1" destOrd="0" presId="urn:microsoft.com/office/officeart/2005/8/layout/hList1"/>
    <dgm:cxn modelId="{228F6674-9BDB-5C4C-99EF-51EC7412C31D}" type="presParOf" srcId="{7EC57CE0-3DB4-3444-9B9C-BB41C0CA902A}" destId="{759821FD-D8A2-2448-95DE-14AF5828BB40}" srcOrd="1" destOrd="0" presId="urn:microsoft.com/office/officeart/2005/8/layout/hList1"/>
    <dgm:cxn modelId="{57AC6DEB-A862-9C4D-8233-D67F70FC825C}" type="presParOf" srcId="{7EC57CE0-3DB4-3444-9B9C-BB41C0CA902A}" destId="{7999ABE3-13FF-1740-B306-F556B13E656D}" srcOrd="2" destOrd="0" presId="urn:microsoft.com/office/officeart/2005/8/layout/hList1"/>
    <dgm:cxn modelId="{8CB159AB-8709-E547-89BF-5E1D2D83968B}" type="presParOf" srcId="{7999ABE3-13FF-1740-B306-F556B13E656D}" destId="{F90D5022-4A52-A646-BE19-4E5FA53A0EE5}" srcOrd="0" destOrd="0" presId="urn:microsoft.com/office/officeart/2005/8/layout/hList1"/>
    <dgm:cxn modelId="{F3AFBD09-C290-0242-A2C4-E7786CBAFF5F}" type="presParOf" srcId="{7999ABE3-13FF-1740-B306-F556B13E656D}" destId="{5408427B-4B6B-2441-9B2D-1EF984C7100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A368BA4-BFA6-4638-B57A-82D613247694}" type="doc">
      <dgm:prSet loTypeId="urn:microsoft.com/office/officeart/2009/3/layout/StepUpProcess" loCatId="process" qsTypeId="urn:microsoft.com/office/officeart/2005/8/quickstyle/simple1" qsCatId="simple" csTypeId="urn:microsoft.com/office/officeart/2005/8/colors/accent1_2" csCatId="accent1"/>
      <dgm:spPr/>
      <dgm:t>
        <a:bodyPr/>
        <a:lstStyle/>
        <a:p>
          <a:endParaRPr lang="en-US"/>
        </a:p>
      </dgm:t>
    </dgm:pt>
    <dgm:pt modelId="{C7EEF67B-22EE-4381-ABCA-9C9C5F814038}">
      <dgm:prSet/>
      <dgm:spPr/>
      <dgm:t>
        <a:bodyPr/>
        <a:lstStyle/>
        <a:p>
          <a:r>
            <a:rPr lang="en-US" dirty="0"/>
            <a:t>Intent Classification</a:t>
          </a:r>
        </a:p>
      </dgm:t>
    </dgm:pt>
    <dgm:pt modelId="{4943A9B0-870E-4107-874E-AE3E2EF62A48}" type="parTrans" cxnId="{0DBBA54D-49A0-4FE3-9A8C-AA1FC3FD36B3}">
      <dgm:prSet/>
      <dgm:spPr/>
      <dgm:t>
        <a:bodyPr/>
        <a:lstStyle/>
        <a:p>
          <a:endParaRPr lang="en-US"/>
        </a:p>
      </dgm:t>
    </dgm:pt>
    <dgm:pt modelId="{FF14D174-1FC9-4D94-89C6-2CAB0E05F9A6}" type="sibTrans" cxnId="{0DBBA54D-49A0-4FE3-9A8C-AA1FC3FD36B3}">
      <dgm:prSet/>
      <dgm:spPr/>
      <dgm:t>
        <a:bodyPr/>
        <a:lstStyle/>
        <a:p>
          <a:endParaRPr lang="en-US"/>
        </a:p>
      </dgm:t>
    </dgm:pt>
    <dgm:pt modelId="{6AFDCB6D-AF2C-4EB2-8320-B0E20849BC31}">
      <dgm:prSet/>
      <dgm:spPr/>
      <dgm:t>
        <a:bodyPr/>
        <a:lstStyle/>
        <a:p>
          <a:r>
            <a:rPr lang="en-US"/>
            <a:t>Question Answering Baseline Model</a:t>
          </a:r>
        </a:p>
      </dgm:t>
    </dgm:pt>
    <dgm:pt modelId="{6540271B-1CC5-4D63-9AD7-BC1A2092E857}" type="parTrans" cxnId="{92646EC5-8A04-482C-8FBF-2D186302AB85}">
      <dgm:prSet/>
      <dgm:spPr/>
      <dgm:t>
        <a:bodyPr/>
        <a:lstStyle/>
        <a:p>
          <a:endParaRPr lang="en-US"/>
        </a:p>
      </dgm:t>
    </dgm:pt>
    <dgm:pt modelId="{219CD8FA-6A9C-47BE-85E7-5B160E5F0F61}" type="sibTrans" cxnId="{92646EC5-8A04-482C-8FBF-2D186302AB85}">
      <dgm:prSet/>
      <dgm:spPr/>
      <dgm:t>
        <a:bodyPr/>
        <a:lstStyle/>
        <a:p>
          <a:endParaRPr lang="en-US"/>
        </a:p>
      </dgm:t>
    </dgm:pt>
    <dgm:pt modelId="{2EC51A10-4976-4D3D-BD3B-D233DCEE543D}">
      <dgm:prSet/>
      <dgm:spPr/>
      <dgm:t>
        <a:bodyPr/>
        <a:lstStyle/>
        <a:p>
          <a:r>
            <a:rPr lang="en-US"/>
            <a:t>Question Answering Pipeline Model</a:t>
          </a:r>
        </a:p>
      </dgm:t>
    </dgm:pt>
    <dgm:pt modelId="{C2110168-27F5-4762-8384-1E0DE4E1A00C}" type="parTrans" cxnId="{B6AB6BF6-5F21-45AB-80E5-A1EEAAF41671}">
      <dgm:prSet/>
      <dgm:spPr/>
      <dgm:t>
        <a:bodyPr/>
        <a:lstStyle/>
        <a:p>
          <a:endParaRPr lang="en-US"/>
        </a:p>
      </dgm:t>
    </dgm:pt>
    <dgm:pt modelId="{660CDC56-72FE-4EC7-9813-945CD544F558}" type="sibTrans" cxnId="{B6AB6BF6-5F21-45AB-80E5-A1EEAAF41671}">
      <dgm:prSet/>
      <dgm:spPr/>
      <dgm:t>
        <a:bodyPr/>
        <a:lstStyle/>
        <a:p>
          <a:endParaRPr lang="en-US"/>
        </a:p>
      </dgm:t>
    </dgm:pt>
    <dgm:pt modelId="{0028EFE0-12C0-4E3E-ABB9-15C824DE3F99}">
      <dgm:prSet/>
      <dgm:spPr/>
      <dgm:t>
        <a:bodyPr/>
        <a:lstStyle/>
        <a:p>
          <a:r>
            <a:rPr lang="en-US"/>
            <a:t>Dynamic Selection of Model</a:t>
          </a:r>
        </a:p>
      </dgm:t>
    </dgm:pt>
    <dgm:pt modelId="{A4C7D816-897D-4405-9205-88B67739B55E}" type="parTrans" cxnId="{0F5CC79F-9EE9-4CE0-B562-CCA81FBC1E00}">
      <dgm:prSet/>
      <dgm:spPr/>
      <dgm:t>
        <a:bodyPr/>
        <a:lstStyle/>
        <a:p>
          <a:endParaRPr lang="en-US"/>
        </a:p>
      </dgm:t>
    </dgm:pt>
    <dgm:pt modelId="{2D86F1DB-36CA-43D6-BBA0-965225521FE8}" type="sibTrans" cxnId="{0F5CC79F-9EE9-4CE0-B562-CCA81FBC1E00}">
      <dgm:prSet/>
      <dgm:spPr/>
      <dgm:t>
        <a:bodyPr/>
        <a:lstStyle/>
        <a:p>
          <a:endParaRPr lang="en-US"/>
        </a:p>
      </dgm:t>
    </dgm:pt>
    <dgm:pt modelId="{D49EF0B9-D15E-465D-B506-81686C04FD11}" type="pres">
      <dgm:prSet presAssocID="{5A368BA4-BFA6-4638-B57A-82D613247694}" presName="rootnode" presStyleCnt="0">
        <dgm:presLayoutVars>
          <dgm:chMax/>
          <dgm:chPref/>
          <dgm:dir/>
          <dgm:animLvl val="lvl"/>
        </dgm:presLayoutVars>
      </dgm:prSet>
      <dgm:spPr/>
    </dgm:pt>
    <dgm:pt modelId="{4BBCC0A5-F82E-42F9-BB9E-E08A29F90136}" type="pres">
      <dgm:prSet presAssocID="{C7EEF67B-22EE-4381-ABCA-9C9C5F814038}" presName="composite" presStyleCnt="0"/>
      <dgm:spPr/>
    </dgm:pt>
    <dgm:pt modelId="{CC130104-9811-4EE2-A857-82A0DDFF89B6}" type="pres">
      <dgm:prSet presAssocID="{C7EEF67B-22EE-4381-ABCA-9C9C5F814038}" presName="LShape" presStyleLbl="alignNode1" presStyleIdx="0" presStyleCnt="7"/>
      <dgm:spPr/>
    </dgm:pt>
    <dgm:pt modelId="{18794F00-F5AF-4575-A2FA-BDAB6DA70410}" type="pres">
      <dgm:prSet presAssocID="{C7EEF67B-22EE-4381-ABCA-9C9C5F814038}" presName="ParentText" presStyleLbl="revTx" presStyleIdx="0" presStyleCnt="4">
        <dgm:presLayoutVars>
          <dgm:chMax val="0"/>
          <dgm:chPref val="0"/>
          <dgm:bulletEnabled val="1"/>
        </dgm:presLayoutVars>
      </dgm:prSet>
      <dgm:spPr/>
    </dgm:pt>
    <dgm:pt modelId="{AA3CA1A8-5853-46EF-8938-1E4A028879CB}" type="pres">
      <dgm:prSet presAssocID="{C7EEF67B-22EE-4381-ABCA-9C9C5F814038}" presName="Triangle" presStyleLbl="alignNode1" presStyleIdx="1" presStyleCnt="7"/>
      <dgm:spPr/>
    </dgm:pt>
    <dgm:pt modelId="{5AB8A4E3-AB60-467C-A6FB-3CEE1CED3231}" type="pres">
      <dgm:prSet presAssocID="{FF14D174-1FC9-4D94-89C6-2CAB0E05F9A6}" presName="sibTrans" presStyleCnt="0"/>
      <dgm:spPr/>
    </dgm:pt>
    <dgm:pt modelId="{D2DDB95A-7BE8-4BFD-90D4-8FCE34283DF0}" type="pres">
      <dgm:prSet presAssocID="{FF14D174-1FC9-4D94-89C6-2CAB0E05F9A6}" presName="space" presStyleCnt="0"/>
      <dgm:spPr/>
    </dgm:pt>
    <dgm:pt modelId="{604E30F2-2A60-4EC0-8BE5-967866A5A99F}" type="pres">
      <dgm:prSet presAssocID="{6AFDCB6D-AF2C-4EB2-8320-B0E20849BC31}" presName="composite" presStyleCnt="0"/>
      <dgm:spPr/>
    </dgm:pt>
    <dgm:pt modelId="{020F6822-AE83-4A02-A479-07EA09BF134A}" type="pres">
      <dgm:prSet presAssocID="{6AFDCB6D-AF2C-4EB2-8320-B0E20849BC31}" presName="LShape" presStyleLbl="alignNode1" presStyleIdx="2" presStyleCnt="7"/>
      <dgm:spPr/>
    </dgm:pt>
    <dgm:pt modelId="{8D334473-2B4E-4A4A-97E8-557820C18391}" type="pres">
      <dgm:prSet presAssocID="{6AFDCB6D-AF2C-4EB2-8320-B0E20849BC31}" presName="ParentText" presStyleLbl="revTx" presStyleIdx="1" presStyleCnt="4">
        <dgm:presLayoutVars>
          <dgm:chMax val="0"/>
          <dgm:chPref val="0"/>
          <dgm:bulletEnabled val="1"/>
        </dgm:presLayoutVars>
      </dgm:prSet>
      <dgm:spPr/>
    </dgm:pt>
    <dgm:pt modelId="{C6687639-B5AD-40C8-A2A0-B6CA206C957A}" type="pres">
      <dgm:prSet presAssocID="{6AFDCB6D-AF2C-4EB2-8320-B0E20849BC31}" presName="Triangle" presStyleLbl="alignNode1" presStyleIdx="3" presStyleCnt="7"/>
      <dgm:spPr/>
    </dgm:pt>
    <dgm:pt modelId="{46D365F4-8D6A-46EA-B87B-4DFEF6DF05E9}" type="pres">
      <dgm:prSet presAssocID="{219CD8FA-6A9C-47BE-85E7-5B160E5F0F61}" presName="sibTrans" presStyleCnt="0"/>
      <dgm:spPr/>
    </dgm:pt>
    <dgm:pt modelId="{CDCDC3A7-E573-4E7B-A49E-CC0CD98FD8F7}" type="pres">
      <dgm:prSet presAssocID="{219CD8FA-6A9C-47BE-85E7-5B160E5F0F61}" presName="space" presStyleCnt="0"/>
      <dgm:spPr/>
    </dgm:pt>
    <dgm:pt modelId="{4DC35797-5D6C-4DE7-AE70-107C6933CB87}" type="pres">
      <dgm:prSet presAssocID="{2EC51A10-4976-4D3D-BD3B-D233DCEE543D}" presName="composite" presStyleCnt="0"/>
      <dgm:spPr/>
    </dgm:pt>
    <dgm:pt modelId="{EF49F5CE-80D0-47A4-93F9-DAF1E4F5E976}" type="pres">
      <dgm:prSet presAssocID="{2EC51A10-4976-4D3D-BD3B-D233DCEE543D}" presName="LShape" presStyleLbl="alignNode1" presStyleIdx="4" presStyleCnt="7"/>
      <dgm:spPr/>
    </dgm:pt>
    <dgm:pt modelId="{DF427EBE-14D8-4AFB-A360-CEE0DF4BB2F1}" type="pres">
      <dgm:prSet presAssocID="{2EC51A10-4976-4D3D-BD3B-D233DCEE543D}" presName="ParentText" presStyleLbl="revTx" presStyleIdx="2" presStyleCnt="4">
        <dgm:presLayoutVars>
          <dgm:chMax val="0"/>
          <dgm:chPref val="0"/>
          <dgm:bulletEnabled val="1"/>
        </dgm:presLayoutVars>
      </dgm:prSet>
      <dgm:spPr/>
    </dgm:pt>
    <dgm:pt modelId="{F02C8101-634E-47B8-B3A3-F07464F37428}" type="pres">
      <dgm:prSet presAssocID="{2EC51A10-4976-4D3D-BD3B-D233DCEE543D}" presName="Triangle" presStyleLbl="alignNode1" presStyleIdx="5" presStyleCnt="7"/>
      <dgm:spPr/>
    </dgm:pt>
    <dgm:pt modelId="{6B45AEBD-B0D0-49AB-914C-1C0954233266}" type="pres">
      <dgm:prSet presAssocID="{660CDC56-72FE-4EC7-9813-945CD544F558}" presName="sibTrans" presStyleCnt="0"/>
      <dgm:spPr/>
    </dgm:pt>
    <dgm:pt modelId="{49027F0B-24F3-47CD-AEF8-2FE45F79B4E2}" type="pres">
      <dgm:prSet presAssocID="{660CDC56-72FE-4EC7-9813-945CD544F558}" presName="space" presStyleCnt="0"/>
      <dgm:spPr/>
    </dgm:pt>
    <dgm:pt modelId="{6A7D2850-4381-4394-B1D7-F52C32B16E28}" type="pres">
      <dgm:prSet presAssocID="{0028EFE0-12C0-4E3E-ABB9-15C824DE3F99}" presName="composite" presStyleCnt="0"/>
      <dgm:spPr/>
    </dgm:pt>
    <dgm:pt modelId="{41093A59-D46F-481F-A11C-779F9A079625}" type="pres">
      <dgm:prSet presAssocID="{0028EFE0-12C0-4E3E-ABB9-15C824DE3F99}" presName="LShape" presStyleLbl="alignNode1" presStyleIdx="6" presStyleCnt="7"/>
      <dgm:spPr/>
    </dgm:pt>
    <dgm:pt modelId="{29E6444D-ACC7-4301-BDA3-67B67A0F6503}" type="pres">
      <dgm:prSet presAssocID="{0028EFE0-12C0-4E3E-ABB9-15C824DE3F99}" presName="ParentText" presStyleLbl="revTx" presStyleIdx="3" presStyleCnt="4">
        <dgm:presLayoutVars>
          <dgm:chMax val="0"/>
          <dgm:chPref val="0"/>
          <dgm:bulletEnabled val="1"/>
        </dgm:presLayoutVars>
      </dgm:prSet>
      <dgm:spPr/>
    </dgm:pt>
  </dgm:ptLst>
  <dgm:cxnLst>
    <dgm:cxn modelId="{541DD832-6B9C-44BA-BE3D-E33A59B2750B}" type="presOf" srcId="{5A368BA4-BFA6-4638-B57A-82D613247694}" destId="{D49EF0B9-D15E-465D-B506-81686C04FD11}" srcOrd="0" destOrd="0" presId="urn:microsoft.com/office/officeart/2009/3/layout/StepUpProcess"/>
    <dgm:cxn modelId="{3D44E84C-3305-438F-86A7-B1204AD90CEF}" type="presOf" srcId="{C7EEF67B-22EE-4381-ABCA-9C9C5F814038}" destId="{18794F00-F5AF-4575-A2FA-BDAB6DA70410}" srcOrd="0" destOrd="0" presId="urn:microsoft.com/office/officeart/2009/3/layout/StepUpProcess"/>
    <dgm:cxn modelId="{0DBBA54D-49A0-4FE3-9A8C-AA1FC3FD36B3}" srcId="{5A368BA4-BFA6-4638-B57A-82D613247694}" destId="{C7EEF67B-22EE-4381-ABCA-9C9C5F814038}" srcOrd="0" destOrd="0" parTransId="{4943A9B0-870E-4107-874E-AE3E2EF62A48}" sibTransId="{FF14D174-1FC9-4D94-89C6-2CAB0E05F9A6}"/>
    <dgm:cxn modelId="{65B32099-5836-4FED-BDD2-D196E0EDC2D2}" type="presOf" srcId="{6AFDCB6D-AF2C-4EB2-8320-B0E20849BC31}" destId="{8D334473-2B4E-4A4A-97E8-557820C18391}" srcOrd="0" destOrd="0" presId="urn:microsoft.com/office/officeart/2009/3/layout/StepUpProcess"/>
    <dgm:cxn modelId="{0F5CC79F-9EE9-4CE0-B562-CCA81FBC1E00}" srcId="{5A368BA4-BFA6-4638-B57A-82D613247694}" destId="{0028EFE0-12C0-4E3E-ABB9-15C824DE3F99}" srcOrd="3" destOrd="0" parTransId="{A4C7D816-897D-4405-9205-88B67739B55E}" sibTransId="{2D86F1DB-36CA-43D6-BBA0-965225521FE8}"/>
    <dgm:cxn modelId="{92646EC5-8A04-482C-8FBF-2D186302AB85}" srcId="{5A368BA4-BFA6-4638-B57A-82D613247694}" destId="{6AFDCB6D-AF2C-4EB2-8320-B0E20849BC31}" srcOrd="1" destOrd="0" parTransId="{6540271B-1CC5-4D63-9AD7-BC1A2092E857}" sibTransId="{219CD8FA-6A9C-47BE-85E7-5B160E5F0F61}"/>
    <dgm:cxn modelId="{82CB89CC-A5E1-4ABF-8899-F3B19CE123D8}" type="presOf" srcId="{0028EFE0-12C0-4E3E-ABB9-15C824DE3F99}" destId="{29E6444D-ACC7-4301-BDA3-67B67A0F6503}" srcOrd="0" destOrd="0" presId="urn:microsoft.com/office/officeart/2009/3/layout/StepUpProcess"/>
    <dgm:cxn modelId="{F8AF75E7-7E62-4324-9419-8039CC9322C8}" type="presOf" srcId="{2EC51A10-4976-4D3D-BD3B-D233DCEE543D}" destId="{DF427EBE-14D8-4AFB-A360-CEE0DF4BB2F1}" srcOrd="0" destOrd="0" presId="urn:microsoft.com/office/officeart/2009/3/layout/StepUpProcess"/>
    <dgm:cxn modelId="{B6AB6BF6-5F21-45AB-80E5-A1EEAAF41671}" srcId="{5A368BA4-BFA6-4638-B57A-82D613247694}" destId="{2EC51A10-4976-4D3D-BD3B-D233DCEE543D}" srcOrd="2" destOrd="0" parTransId="{C2110168-27F5-4762-8384-1E0DE4E1A00C}" sibTransId="{660CDC56-72FE-4EC7-9813-945CD544F558}"/>
    <dgm:cxn modelId="{35E0CAE7-FA0C-4CD0-9A4F-F934FC126CE1}" type="presParOf" srcId="{D49EF0B9-D15E-465D-B506-81686C04FD11}" destId="{4BBCC0A5-F82E-42F9-BB9E-E08A29F90136}" srcOrd="0" destOrd="0" presId="urn:microsoft.com/office/officeart/2009/3/layout/StepUpProcess"/>
    <dgm:cxn modelId="{EACBFBB9-74C8-4ECF-8253-CBF3E1D5D1AB}" type="presParOf" srcId="{4BBCC0A5-F82E-42F9-BB9E-E08A29F90136}" destId="{CC130104-9811-4EE2-A857-82A0DDFF89B6}" srcOrd="0" destOrd="0" presId="urn:microsoft.com/office/officeart/2009/3/layout/StepUpProcess"/>
    <dgm:cxn modelId="{AD645261-C9EE-4112-9556-E3AD90916564}" type="presParOf" srcId="{4BBCC0A5-F82E-42F9-BB9E-E08A29F90136}" destId="{18794F00-F5AF-4575-A2FA-BDAB6DA70410}" srcOrd="1" destOrd="0" presId="urn:microsoft.com/office/officeart/2009/3/layout/StepUpProcess"/>
    <dgm:cxn modelId="{BBAA5E76-72A9-47DA-9669-39C5BA2CB903}" type="presParOf" srcId="{4BBCC0A5-F82E-42F9-BB9E-E08A29F90136}" destId="{AA3CA1A8-5853-46EF-8938-1E4A028879CB}" srcOrd="2" destOrd="0" presId="urn:microsoft.com/office/officeart/2009/3/layout/StepUpProcess"/>
    <dgm:cxn modelId="{D879589E-4C5F-4810-9B7C-A51083494A75}" type="presParOf" srcId="{D49EF0B9-D15E-465D-B506-81686C04FD11}" destId="{5AB8A4E3-AB60-467C-A6FB-3CEE1CED3231}" srcOrd="1" destOrd="0" presId="urn:microsoft.com/office/officeart/2009/3/layout/StepUpProcess"/>
    <dgm:cxn modelId="{F63CF9EA-9A6A-48B8-AB61-BC652003FA5F}" type="presParOf" srcId="{5AB8A4E3-AB60-467C-A6FB-3CEE1CED3231}" destId="{D2DDB95A-7BE8-4BFD-90D4-8FCE34283DF0}" srcOrd="0" destOrd="0" presId="urn:microsoft.com/office/officeart/2009/3/layout/StepUpProcess"/>
    <dgm:cxn modelId="{A821D67E-B8A2-4345-8B8A-DC7CBD750A7D}" type="presParOf" srcId="{D49EF0B9-D15E-465D-B506-81686C04FD11}" destId="{604E30F2-2A60-4EC0-8BE5-967866A5A99F}" srcOrd="2" destOrd="0" presId="urn:microsoft.com/office/officeart/2009/3/layout/StepUpProcess"/>
    <dgm:cxn modelId="{3EF04438-CED5-4536-A589-D1A72D938F15}" type="presParOf" srcId="{604E30F2-2A60-4EC0-8BE5-967866A5A99F}" destId="{020F6822-AE83-4A02-A479-07EA09BF134A}" srcOrd="0" destOrd="0" presId="urn:microsoft.com/office/officeart/2009/3/layout/StepUpProcess"/>
    <dgm:cxn modelId="{1B0838A1-E778-420E-A209-212A78BEE607}" type="presParOf" srcId="{604E30F2-2A60-4EC0-8BE5-967866A5A99F}" destId="{8D334473-2B4E-4A4A-97E8-557820C18391}" srcOrd="1" destOrd="0" presId="urn:microsoft.com/office/officeart/2009/3/layout/StepUpProcess"/>
    <dgm:cxn modelId="{887419F1-A6A3-4372-A69A-6769E001671F}" type="presParOf" srcId="{604E30F2-2A60-4EC0-8BE5-967866A5A99F}" destId="{C6687639-B5AD-40C8-A2A0-B6CA206C957A}" srcOrd="2" destOrd="0" presId="urn:microsoft.com/office/officeart/2009/3/layout/StepUpProcess"/>
    <dgm:cxn modelId="{E74CC829-731B-4177-A532-5122899BD1A7}" type="presParOf" srcId="{D49EF0B9-D15E-465D-B506-81686C04FD11}" destId="{46D365F4-8D6A-46EA-B87B-4DFEF6DF05E9}" srcOrd="3" destOrd="0" presId="urn:microsoft.com/office/officeart/2009/3/layout/StepUpProcess"/>
    <dgm:cxn modelId="{F7A28D33-8C98-406C-8265-3DB3D14C6D8D}" type="presParOf" srcId="{46D365F4-8D6A-46EA-B87B-4DFEF6DF05E9}" destId="{CDCDC3A7-E573-4E7B-A49E-CC0CD98FD8F7}" srcOrd="0" destOrd="0" presId="urn:microsoft.com/office/officeart/2009/3/layout/StepUpProcess"/>
    <dgm:cxn modelId="{C357B493-F17B-4242-9053-5B2BCFB3B9D7}" type="presParOf" srcId="{D49EF0B9-D15E-465D-B506-81686C04FD11}" destId="{4DC35797-5D6C-4DE7-AE70-107C6933CB87}" srcOrd="4" destOrd="0" presId="urn:microsoft.com/office/officeart/2009/3/layout/StepUpProcess"/>
    <dgm:cxn modelId="{6CD9B3FB-3CD6-4B16-934C-95294F149405}" type="presParOf" srcId="{4DC35797-5D6C-4DE7-AE70-107C6933CB87}" destId="{EF49F5CE-80D0-47A4-93F9-DAF1E4F5E976}" srcOrd="0" destOrd="0" presId="urn:microsoft.com/office/officeart/2009/3/layout/StepUpProcess"/>
    <dgm:cxn modelId="{D2F1B44B-722D-4EA4-B501-AE114BD72B36}" type="presParOf" srcId="{4DC35797-5D6C-4DE7-AE70-107C6933CB87}" destId="{DF427EBE-14D8-4AFB-A360-CEE0DF4BB2F1}" srcOrd="1" destOrd="0" presId="urn:microsoft.com/office/officeart/2009/3/layout/StepUpProcess"/>
    <dgm:cxn modelId="{5CFCFAC8-CDC3-4E7F-8FE7-B2A298556411}" type="presParOf" srcId="{4DC35797-5D6C-4DE7-AE70-107C6933CB87}" destId="{F02C8101-634E-47B8-B3A3-F07464F37428}" srcOrd="2" destOrd="0" presId="urn:microsoft.com/office/officeart/2009/3/layout/StepUpProcess"/>
    <dgm:cxn modelId="{C663252E-71CF-4C02-B923-23CE3E79C7B1}" type="presParOf" srcId="{D49EF0B9-D15E-465D-B506-81686C04FD11}" destId="{6B45AEBD-B0D0-49AB-914C-1C0954233266}" srcOrd="5" destOrd="0" presId="urn:microsoft.com/office/officeart/2009/3/layout/StepUpProcess"/>
    <dgm:cxn modelId="{6F16A4A1-DD2F-4088-9D92-5FAFF89264B0}" type="presParOf" srcId="{6B45AEBD-B0D0-49AB-914C-1C0954233266}" destId="{49027F0B-24F3-47CD-AEF8-2FE45F79B4E2}" srcOrd="0" destOrd="0" presId="urn:microsoft.com/office/officeart/2009/3/layout/StepUpProcess"/>
    <dgm:cxn modelId="{A919040D-DB1C-45D4-AD56-4A7023FB1CE0}" type="presParOf" srcId="{D49EF0B9-D15E-465D-B506-81686C04FD11}" destId="{6A7D2850-4381-4394-B1D7-F52C32B16E28}" srcOrd="6" destOrd="0" presId="urn:microsoft.com/office/officeart/2009/3/layout/StepUpProcess"/>
    <dgm:cxn modelId="{C4FD6F89-BA4E-48FC-B72C-3129AD3568A0}" type="presParOf" srcId="{6A7D2850-4381-4394-B1D7-F52C32B16E28}" destId="{41093A59-D46F-481F-A11C-779F9A079625}" srcOrd="0" destOrd="0" presId="urn:microsoft.com/office/officeart/2009/3/layout/StepUpProcess"/>
    <dgm:cxn modelId="{F75E35BC-1539-4A4C-824A-3FEE93F3961D}" type="presParOf" srcId="{6A7D2850-4381-4394-B1D7-F52C32B16E28}" destId="{29E6444D-ACC7-4301-BDA3-67B67A0F650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A368BA4-BFA6-4638-B57A-82D613247694}" type="doc">
      <dgm:prSet loTypeId="urn:microsoft.com/office/officeart/2009/3/layout/StepUpProcess" loCatId="process" qsTypeId="urn:microsoft.com/office/officeart/2005/8/quickstyle/simple1" qsCatId="simple" csTypeId="urn:microsoft.com/office/officeart/2005/8/colors/accent1_2" csCatId="accent1"/>
      <dgm:spPr/>
      <dgm:t>
        <a:bodyPr/>
        <a:lstStyle/>
        <a:p>
          <a:endParaRPr lang="en-US"/>
        </a:p>
      </dgm:t>
    </dgm:pt>
    <dgm:pt modelId="{C7EEF67B-22EE-4381-ABCA-9C9C5F814038}">
      <dgm:prSet/>
      <dgm:spPr/>
      <dgm:t>
        <a:bodyPr/>
        <a:lstStyle/>
        <a:p>
          <a:r>
            <a:rPr lang="en-US" dirty="0">
              <a:solidFill>
                <a:srgbClr val="002060"/>
              </a:solidFill>
            </a:rPr>
            <a:t>Intent Classification</a:t>
          </a:r>
        </a:p>
      </dgm:t>
    </dgm:pt>
    <dgm:pt modelId="{4943A9B0-870E-4107-874E-AE3E2EF62A48}" type="parTrans" cxnId="{0DBBA54D-49A0-4FE3-9A8C-AA1FC3FD36B3}">
      <dgm:prSet/>
      <dgm:spPr/>
      <dgm:t>
        <a:bodyPr/>
        <a:lstStyle/>
        <a:p>
          <a:endParaRPr lang="en-US"/>
        </a:p>
      </dgm:t>
    </dgm:pt>
    <dgm:pt modelId="{FF14D174-1FC9-4D94-89C6-2CAB0E05F9A6}" type="sibTrans" cxnId="{0DBBA54D-49A0-4FE3-9A8C-AA1FC3FD36B3}">
      <dgm:prSet/>
      <dgm:spPr/>
      <dgm:t>
        <a:bodyPr/>
        <a:lstStyle/>
        <a:p>
          <a:endParaRPr lang="en-US"/>
        </a:p>
      </dgm:t>
    </dgm:pt>
    <dgm:pt modelId="{6AFDCB6D-AF2C-4EB2-8320-B0E20849BC31}">
      <dgm:prSet/>
      <dgm:spPr/>
      <dgm:t>
        <a:bodyPr/>
        <a:lstStyle/>
        <a:p>
          <a:r>
            <a:rPr lang="en-US" dirty="0">
              <a:solidFill>
                <a:schemeClr val="bg1">
                  <a:lumMod val="50000"/>
                </a:schemeClr>
              </a:solidFill>
            </a:rPr>
            <a:t>Question Answering Baseline Model</a:t>
          </a:r>
        </a:p>
      </dgm:t>
    </dgm:pt>
    <dgm:pt modelId="{6540271B-1CC5-4D63-9AD7-BC1A2092E857}" type="parTrans" cxnId="{92646EC5-8A04-482C-8FBF-2D186302AB85}">
      <dgm:prSet/>
      <dgm:spPr/>
      <dgm:t>
        <a:bodyPr/>
        <a:lstStyle/>
        <a:p>
          <a:endParaRPr lang="en-US"/>
        </a:p>
      </dgm:t>
    </dgm:pt>
    <dgm:pt modelId="{219CD8FA-6A9C-47BE-85E7-5B160E5F0F61}" type="sibTrans" cxnId="{92646EC5-8A04-482C-8FBF-2D186302AB85}">
      <dgm:prSet/>
      <dgm:spPr/>
      <dgm:t>
        <a:bodyPr/>
        <a:lstStyle/>
        <a:p>
          <a:endParaRPr lang="en-US"/>
        </a:p>
      </dgm:t>
    </dgm:pt>
    <dgm:pt modelId="{2EC51A10-4976-4D3D-BD3B-D233DCEE543D}">
      <dgm:prSet/>
      <dgm:spPr/>
      <dgm:t>
        <a:bodyPr/>
        <a:lstStyle/>
        <a:p>
          <a:r>
            <a:rPr lang="en-US" dirty="0">
              <a:solidFill>
                <a:schemeClr val="bg1">
                  <a:lumMod val="50000"/>
                </a:schemeClr>
              </a:solidFill>
            </a:rPr>
            <a:t>Question Answering Pipeline Model</a:t>
          </a:r>
        </a:p>
      </dgm:t>
    </dgm:pt>
    <dgm:pt modelId="{C2110168-27F5-4762-8384-1E0DE4E1A00C}" type="parTrans" cxnId="{B6AB6BF6-5F21-45AB-80E5-A1EEAAF41671}">
      <dgm:prSet/>
      <dgm:spPr/>
      <dgm:t>
        <a:bodyPr/>
        <a:lstStyle/>
        <a:p>
          <a:endParaRPr lang="en-US"/>
        </a:p>
      </dgm:t>
    </dgm:pt>
    <dgm:pt modelId="{660CDC56-72FE-4EC7-9813-945CD544F558}" type="sibTrans" cxnId="{B6AB6BF6-5F21-45AB-80E5-A1EEAAF41671}">
      <dgm:prSet/>
      <dgm:spPr/>
      <dgm:t>
        <a:bodyPr/>
        <a:lstStyle/>
        <a:p>
          <a:endParaRPr lang="en-US"/>
        </a:p>
      </dgm:t>
    </dgm:pt>
    <dgm:pt modelId="{0028EFE0-12C0-4E3E-ABB9-15C824DE3F99}">
      <dgm:prSet/>
      <dgm:spPr/>
      <dgm:t>
        <a:bodyPr/>
        <a:lstStyle/>
        <a:p>
          <a:r>
            <a:rPr lang="en-US" dirty="0">
              <a:solidFill>
                <a:schemeClr val="bg1">
                  <a:lumMod val="50000"/>
                </a:schemeClr>
              </a:solidFill>
            </a:rPr>
            <a:t>Dynamic Selection of Model</a:t>
          </a:r>
        </a:p>
      </dgm:t>
    </dgm:pt>
    <dgm:pt modelId="{A4C7D816-897D-4405-9205-88B67739B55E}" type="parTrans" cxnId="{0F5CC79F-9EE9-4CE0-B562-CCA81FBC1E00}">
      <dgm:prSet/>
      <dgm:spPr/>
      <dgm:t>
        <a:bodyPr/>
        <a:lstStyle/>
        <a:p>
          <a:endParaRPr lang="en-US"/>
        </a:p>
      </dgm:t>
    </dgm:pt>
    <dgm:pt modelId="{2D86F1DB-36CA-43D6-BBA0-965225521FE8}" type="sibTrans" cxnId="{0F5CC79F-9EE9-4CE0-B562-CCA81FBC1E00}">
      <dgm:prSet/>
      <dgm:spPr/>
      <dgm:t>
        <a:bodyPr/>
        <a:lstStyle/>
        <a:p>
          <a:endParaRPr lang="en-US"/>
        </a:p>
      </dgm:t>
    </dgm:pt>
    <dgm:pt modelId="{D49EF0B9-D15E-465D-B506-81686C04FD11}" type="pres">
      <dgm:prSet presAssocID="{5A368BA4-BFA6-4638-B57A-82D613247694}" presName="rootnode" presStyleCnt="0">
        <dgm:presLayoutVars>
          <dgm:chMax/>
          <dgm:chPref/>
          <dgm:dir/>
          <dgm:animLvl val="lvl"/>
        </dgm:presLayoutVars>
      </dgm:prSet>
      <dgm:spPr/>
    </dgm:pt>
    <dgm:pt modelId="{4BBCC0A5-F82E-42F9-BB9E-E08A29F90136}" type="pres">
      <dgm:prSet presAssocID="{C7EEF67B-22EE-4381-ABCA-9C9C5F814038}" presName="composite" presStyleCnt="0"/>
      <dgm:spPr/>
    </dgm:pt>
    <dgm:pt modelId="{CC130104-9811-4EE2-A857-82A0DDFF89B6}" type="pres">
      <dgm:prSet presAssocID="{C7EEF67B-22EE-4381-ABCA-9C9C5F814038}" presName="LShape" presStyleLbl="alignNode1" presStyleIdx="0" presStyleCnt="7"/>
      <dgm:spPr/>
    </dgm:pt>
    <dgm:pt modelId="{18794F00-F5AF-4575-A2FA-BDAB6DA70410}" type="pres">
      <dgm:prSet presAssocID="{C7EEF67B-22EE-4381-ABCA-9C9C5F814038}" presName="ParentText" presStyleLbl="revTx" presStyleIdx="0" presStyleCnt="4">
        <dgm:presLayoutVars>
          <dgm:chMax val="0"/>
          <dgm:chPref val="0"/>
          <dgm:bulletEnabled val="1"/>
        </dgm:presLayoutVars>
      </dgm:prSet>
      <dgm:spPr/>
    </dgm:pt>
    <dgm:pt modelId="{AA3CA1A8-5853-46EF-8938-1E4A028879CB}" type="pres">
      <dgm:prSet presAssocID="{C7EEF67B-22EE-4381-ABCA-9C9C5F814038}" presName="Triangle" presStyleLbl="alignNode1" presStyleIdx="1" presStyleCnt="7"/>
      <dgm:spPr/>
    </dgm:pt>
    <dgm:pt modelId="{5AB8A4E3-AB60-467C-A6FB-3CEE1CED3231}" type="pres">
      <dgm:prSet presAssocID="{FF14D174-1FC9-4D94-89C6-2CAB0E05F9A6}" presName="sibTrans" presStyleCnt="0"/>
      <dgm:spPr/>
    </dgm:pt>
    <dgm:pt modelId="{D2DDB95A-7BE8-4BFD-90D4-8FCE34283DF0}" type="pres">
      <dgm:prSet presAssocID="{FF14D174-1FC9-4D94-89C6-2CAB0E05F9A6}" presName="space" presStyleCnt="0"/>
      <dgm:spPr/>
    </dgm:pt>
    <dgm:pt modelId="{604E30F2-2A60-4EC0-8BE5-967866A5A99F}" type="pres">
      <dgm:prSet presAssocID="{6AFDCB6D-AF2C-4EB2-8320-B0E20849BC31}" presName="composite" presStyleCnt="0"/>
      <dgm:spPr/>
    </dgm:pt>
    <dgm:pt modelId="{020F6822-AE83-4A02-A479-07EA09BF134A}" type="pres">
      <dgm:prSet presAssocID="{6AFDCB6D-AF2C-4EB2-8320-B0E20849BC31}" presName="LShape" presStyleLbl="alignNode1" presStyleIdx="2" presStyleCnt="7"/>
      <dgm:spPr>
        <a:solidFill>
          <a:schemeClr val="bg1">
            <a:lumMod val="65000"/>
          </a:schemeClr>
        </a:solidFill>
        <a:ln>
          <a:noFill/>
        </a:ln>
      </dgm:spPr>
    </dgm:pt>
    <dgm:pt modelId="{8D334473-2B4E-4A4A-97E8-557820C18391}" type="pres">
      <dgm:prSet presAssocID="{6AFDCB6D-AF2C-4EB2-8320-B0E20849BC31}" presName="ParentText" presStyleLbl="revTx" presStyleIdx="1" presStyleCnt="4">
        <dgm:presLayoutVars>
          <dgm:chMax val="0"/>
          <dgm:chPref val="0"/>
          <dgm:bulletEnabled val="1"/>
        </dgm:presLayoutVars>
      </dgm:prSet>
      <dgm:spPr/>
    </dgm:pt>
    <dgm:pt modelId="{C6687639-B5AD-40C8-A2A0-B6CA206C957A}" type="pres">
      <dgm:prSet presAssocID="{6AFDCB6D-AF2C-4EB2-8320-B0E20849BC31}" presName="Triangle" presStyleLbl="alignNode1" presStyleIdx="3" presStyleCnt="7"/>
      <dgm:spPr>
        <a:xfrm>
          <a:off x="3834725" y="949580"/>
          <a:ext cx="336695" cy="336695"/>
        </a:xfrm>
        <a:prstGeom prst="triangle">
          <a:avLst>
            <a:gd name="adj" fmla="val 100000"/>
          </a:avLst>
        </a:prstGeom>
        <a:solidFill>
          <a:srgbClr val="FFFFFF">
            <a:lumMod val="65000"/>
          </a:srgbClr>
        </a:solidFill>
        <a:ln w="12700" cap="flat" cmpd="sng" algn="ctr">
          <a:noFill/>
          <a:prstDash val="solid"/>
        </a:ln>
        <a:effectLst/>
      </dgm:spPr>
    </dgm:pt>
    <dgm:pt modelId="{46D365F4-8D6A-46EA-B87B-4DFEF6DF05E9}" type="pres">
      <dgm:prSet presAssocID="{219CD8FA-6A9C-47BE-85E7-5B160E5F0F61}" presName="sibTrans" presStyleCnt="0"/>
      <dgm:spPr/>
    </dgm:pt>
    <dgm:pt modelId="{CDCDC3A7-E573-4E7B-A49E-CC0CD98FD8F7}" type="pres">
      <dgm:prSet presAssocID="{219CD8FA-6A9C-47BE-85E7-5B160E5F0F61}" presName="space" presStyleCnt="0"/>
      <dgm:spPr/>
    </dgm:pt>
    <dgm:pt modelId="{4DC35797-5D6C-4DE7-AE70-107C6933CB87}" type="pres">
      <dgm:prSet presAssocID="{2EC51A10-4976-4D3D-BD3B-D233DCEE543D}" presName="composite" presStyleCnt="0"/>
      <dgm:spPr/>
    </dgm:pt>
    <dgm:pt modelId="{EF49F5CE-80D0-47A4-93F9-DAF1E4F5E976}" type="pres">
      <dgm:prSet presAssocID="{2EC51A10-4976-4D3D-BD3B-D233DCEE543D}" presName="LShape" presStyleLbl="alignNode1" presStyleIdx="4" presStyleCnt="7"/>
      <dgm:spPr>
        <a:xfrm rot="5400000">
          <a:off x="4769781" y="554527"/>
          <a:ext cx="1187878" cy="1976602"/>
        </a:xfrm>
        <a:prstGeom prst="corner">
          <a:avLst>
            <a:gd name="adj1" fmla="val 16120"/>
            <a:gd name="adj2" fmla="val 16110"/>
          </a:avLst>
        </a:prstGeom>
        <a:solidFill>
          <a:srgbClr val="FFFFFF">
            <a:lumMod val="65000"/>
          </a:srgbClr>
        </a:solidFill>
        <a:ln w="12700" cap="flat" cmpd="sng" algn="ctr">
          <a:noFill/>
          <a:prstDash val="solid"/>
        </a:ln>
        <a:effectLst/>
      </dgm:spPr>
    </dgm:pt>
    <dgm:pt modelId="{DF427EBE-14D8-4AFB-A360-CEE0DF4BB2F1}" type="pres">
      <dgm:prSet presAssocID="{2EC51A10-4976-4D3D-BD3B-D233DCEE543D}" presName="ParentText" presStyleLbl="revTx" presStyleIdx="2" presStyleCnt="4">
        <dgm:presLayoutVars>
          <dgm:chMax val="0"/>
          <dgm:chPref val="0"/>
          <dgm:bulletEnabled val="1"/>
        </dgm:presLayoutVars>
      </dgm:prSet>
      <dgm:spPr/>
    </dgm:pt>
    <dgm:pt modelId="{F02C8101-634E-47B8-B3A3-F07464F37428}" type="pres">
      <dgm:prSet presAssocID="{2EC51A10-4976-4D3D-BD3B-D233DCEE543D}" presName="Triangle" presStyleLbl="alignNode1" presStyleIdx="5" presStyleCnt="7"/>
      <dgm:spPr>
        <a:xfrm>
          <a:off x="6019287" y="409008"/>
          <a:ext cx="336695" cy="336695"/>
        </a:xfrm>
        <a:prstGeom prst="triangle">
          <a:avLst>
            <a:gd name="adj" fmla="val 100000"/>
          </a:avLst>
        </a:prstGeom>
        <a:solidFill>
          <a:srgbClr val="FFFFFF">
            <a:lumMod val="65000"/>
          </a:srgbClr>
        </a:solidFill>
        <a:ln w="12700" cap="flat" cmpd="sng" algn="ctr">
          <a:noFill/>
          <a:prstDash val="solid"/>
        </a:ln>
        <a:effectLst/>
      </dgm:spPr>
    </dgm:pt>
    <dgm:pt modelId="{6B45AEBD-B0D0-49AB-914C-1C0954233266}" type="pres">
      <dgm:prSet presAssocID="{660CDC56-72FE-4EC7-9813-945CD544F558}" presName="sibTrans" presStyleCnt="0"/>
      <dgm:spPr/>
    </dgm:pt>
    <dgm:pt modelId="{49027F0B-24F3-47CD-AEF8-2FE45F79B4E2}" type="pres">
      <dgm:prSet presAssocID="{660CDC56-72FE-4EC7-9813-945CD544F558}" presName="space" presStyleCnt="0"/>
      <dgm:spPr/>
    </dgm:pt>
    <dgm:pt modelId="{6A7D2850-4381-4394-B1D7-F52C32B16E28}" type="pres">
      <dgm:prSet presAssocID="{0028EFE0-12C0-4E3E-ABB9-15C824DE3F99}" presName="composite" presStyleCnt="0"/>
      <dgm:spPr/>
    </dgm:pt>
    <dgm:pt modelId="{41093A59-D46F-481F-A11C-779F9A079625}" type="pres">
      <dgm:prSet presAssocID="{0028EFE0-12C0-4E3E-ABB9-15C824DE3F99}" presName="LShape" presStyleLbl="alignNode1" presStyleIdx="6" presStyleCnt="7"/>
      <dgm:spPr>
        <a:xfrm rot="5400000">
          <a:off x="6954343" y="13955"/>
          <a:ext cx="1187878" cy="1976602"/>
        </a:xfrm>
        <a:prstGeom prst="corner">
          <a:avLst>
            <a:gd name="adj1" fmla="val 16120"/>
            <a:gd name="adj2" fmla="val 16110"/>
          </a:avLst>
        </a:prstGeom>
        <a:solidFill>
          <a:srgbClr val="FFFFFF">
            <a:lumMod val="65000"/>
          </a:srgbClr>
        </a:solidFill>
        <a:ln w="12700" cap="flat" cmpd="sng" algn="ctr">
          <a:noFill/>
          <a:prstDash val="solid"/>
        </a:ln>
        <a:effectLst/>
      </dgm:spPr>
    </dgm:pt>
    <dgm:pt modelId="{29E6444D-ACC7-4301-BDA3-67B67A0F6503}" type="pres">
      <dgm:prSet presAssocID="{0028EFE0-12C0-4E3E-ABB9-15C824DE3F99}" presName="ParentText" presStyleLbl="revTx" presStyleIdx="3" presStyleCnt="4">
        <dgm:presLayoutVars>
          <dgm:chMax val="0"/>
          <dgm:chPref val="0"/>
          <dgm:bulletEnabled val="1"/>
        </dgm:presLayoutVars>
      </dgm:prSet>
      <dgm:spPr/>
    </dgm:pt>
  </dgm:ptLst>
  <dgm:cxnLst>
    <dgm:cxn modelId="{541DD832-6B9C-44BA-BE3D-E33A59B2750B}" type="presOf" srcId="{5A368BA4-BFA6-4638-B57A-82D613247694}" destId="{D49EF0B9-D15E-465D-B506-81686C04FD11}" srcOrd="0" destOrd="0" presId="urn:microsoft.com/office/officeart/2009/3/layout/StepUpProcess"/>
    <dgm:cxn modelId="{3D44E84C-3305-438F-86A7-B1204AD90CEF}" type="presOf" srcId="{C7EEF67B-22EE-4381-ABCA-9C9C5F814038}" destId="{18794F00-F5AF-4575-A2FA-BDAB6DA70410}" srcOrd="0" destOrd="0" presId="urn:microsoft.com/office/officeart/2009/3/layout/StepUpProcess"/>
    <dgm:cxn modelId="{0DBBA54D-49A0-4FE3-9A8C-AA1FC3FD36B3}" srcId="{5A368BA4-BFA6-4638-B57A-82D613247694}" destId="{C7EEF67B-22EE-4381-ABCA-9C9C5F814038}" srcOrd="0" destOrd="0" parTransId="{4943A9B0-870E-4107-874E-AE3E2EF62A48}" sibTransId="{FF14D174-1FC9-4D94-89C6-2CAB0E05F9A6}"/>
    <dgm:cxn modelId="{65B32099-5836-4FED-BDD2-D196E0EDC2D2}" type="presOf" srcId="{6AFDCB6D-AF2C-4EB2-8320-B0E20849BC31}" destId="{8D334473-2B4E-4A4A-97E8-557820C18391}" srcOrd="0" destOrd="0" presId="urn:microsoft.com/office/officeart/2009/3/layout/StepUpProcess"/>
    <dgm:cxn modelId="{0F5CC79F-9EE9-4CE0-B562-CCA81FBC1E00}" srcId="{5A368BA4-BFA6-4638-B57A-82D613247694}" destId="{0028EFE0-12C0-4E3E-ABB9-15C824DE3F99}" srcOrd="3" destOrd="0" parTransId="{A4C7D816-897D-4405-9205-88B67739B55E}" sibTransId="{2D86F1DB-36CA-43D6-BBA0-965225521FE8}"/>
    <dgm:cxn modelId="{92646EC5-8A04-482C-8FBF-2D186302AB85}" srcId="{5A368BA4-BFA6-4638-B57A-82D613247694}" destId="{6AFDCB6D-AF2C-4EB2-8320-B0E20849BC31}" srcOrd="1" destOrd="0" parTransId="{6540271B-1CC5-4D63-9AD7-BC1A2092E857}" sibTransId="{219CD8FA-6A9C-47BE-85E7-5B160E5F0F61}"/>
    <dgm:cxn modelId="{82CB89CC-A5E1-4ABF-8899-F3B19CE123D8}" type="presOf" srcId="{0028EFE0-12C0-4E3E-ABB9-15C824DE3F99}" destId="{29E6444D-ACC7-4301-BDA3-67B67A0F6503}" srcOrd="0" destOrd="0" presId="urn:microsoft.com/office/officeart/2009/3/layout/StepUpProcess"/>
    <dgm:cxn modelId="{F8AF75E7-7E62-4324-9419-8039CC9322C8}" type="presOf" srcId="{2EC51A10-4976-4D3D-BD3B-D233DCEE543D}" destId="{DF427EBE-14D8-4AFB-A360-CEE0DF4BB2F1}" srcOrd="0" destOrd="0" presId="urn:microsoft.com/office/officeart/2009/3/layout/StepUpProcess"/>
    <dgm:cxn modelId="{B6AB6BF6-5F21-45AB-80E5-A1EEAAF41671}" srcId="{5A368BA4-BFA6-4638-B57A-82D613247694}" destId="{2EC51A10-4976-4D3D-BD3B-D233DCEE543D}" srcOrd="2" destOrd="0" parTransId="{C2110168-27F5-4762-8384-1E0DE4E1A00C}" sibTransId="{660CDC56-72FE-4EC7-9813-945CD544F558}"/>
    <dgm:cxn modelId="{35E0CAE7-FA0C-4CD0-9A4F-F934FC126CE1}" type="presParOf" srcId="{D49EF0B9-D15E-465D-B506-81686C04FD11}" destId="{4BBCC0A5-F82E-42F9-BB9E-E08A29F90136}" srcOrd="0" destOrd="0" presId="urn:microsoft.com/office/officeart/2009/3/layout/StepUpProcess"/>
    <dgm:cxn modelId="{EACBFBB9-74C8-4ECF-8253-CBF3E1D5D1AB}" type="presParOf" srcId="{4BBCC0A5-F82E-42F9-BB9E-E08A29F90136}" destId="{CC130104-9811-4EE2-A857-82A0DDFF89B6}" srcOrd="0" destOrd="0" presId="urn:microsoft.com/office/officeart/2009/3/layout/StepUpProcess"/>
    <dgm:cxn modelId="{AD645261-C9EE-4112-9556-E3AD90916564}" type="presParOf" srcId="{4BBCC0A5-F82E-42F9-BB9E-E08A29F90136}" destId="{18794F00-F5AF-4575-A2FA-BDAB6DA70410}" srcOrd="1" destOrd="0" presId="urn:microsoft.com/office/officeart/2009/3/layout/StepUpProcess"/>
    <dgm:cxn modelId="{BBAA5E76-72A9-47DA-9669-39C5BA2CB903}" type="presParOf" srcId="{4BBCC0A5-F82E-42F9-BB9E-E08A29F90136}" destId="{AA3CA1A8-5853-46EF-8938-1E4A028879CB}" srcOrd="2" destOrd="0" presId="urn:microsoft.com/office/officeart/2009/3/layout/StepUpProcess"/>
    <dgm:cxn modelId="{D879589E-4C5F-4810-9B7C-A51083494A75}" type="presParOf" srcId="{D49EF0B9-D15E-465D-B506-81686C04FD11}" destId="{5AB8A4E3-AB60-467C-A6FB-3CEE1CED3231}" srcOrd="1" destOrd="0" presId="urn:microsoft.com/office/officeart/2009/3/layout/StepUpProcess"/>
    <dgm:cxn modelId="{F63CF9EA-9A6A-48B8-AB61-BC652003FA5F}" type="presParOf" srcId="{5AB8A4E3-AB60-467C-A6FB-3CEE1CED3231}" destId="{D2DDB95A-7BE8-4BFD-90D4-8FCE34283DF0}" srcOrd="0" destOrd="0" presId="urn:microsoft.com/office/officeart/2009/3/layout/StepUpProcess"/>
    <dgm:cxn modelId="{A821D67E-B8A2-4345-8B8A-DC7CBD750A7D}" type="presParOf" srcId="{D49EF0B9-D15E-465D-B506-81686C04FD11}" destId="{604E30F2-2A60-4EC0-8BE5-967866A5A99F}" srcOrd="2" destOrd="0" presId="urn:microsoft.com/office/officeart/2009/3/layout/StepUpProcess"/>
    <dgm:cxn modelId="{3EF04438-CED5-4536-A589-D1A72D938F15}" type="presParOf" srcId="{604E30F2-2A60-4EC0-8BE5-967866A5A99F}" destId="{020F6822-AE83-4A02-A479-07EA09BF134A}" srcOrd="0" destOrd="0" presId="urn:microsoft.com/office/officeart/2009/3/layout/StepUpProcess"/>
    <dgm:cxn modelId="{1B0838A1-E778-420E-A209-212A78BEE607}" type="presParOf" srcId="{604E30F2-2A60-4EC0-8BE5-967866A5A99F}" destId="{8D334473-2B4E-4A4A-97E8-557820C18391}" srcOrd="1" destOrd="0" presId="urn:microsoft.com/office/officeart/2009/3/layout/StepUpProcess"/>
    <dgm:cxn modelId="{887419F1-A6A3-4372-A69A-6769E001671F}" type="presParOf" srcId="{604E30F2-2A60-4EC0-8BE5-967866A5A99F}" destId="{C6687639-B5AD-40C8-A2A0-B6CA206C957A}" srcOrd="2" destOrd="0" presId="urn:microsoft.com/office/officeart/2009/3/layout/StepUpProcess"/>
    <dgm:cxn modelId="{E74CC829-731B-4177-A532-5122899BD1A7}" type="presParOf" srcId="{D49EF0B9-D15E-465D-B506-81686C04FD11}" destId="{46D365F4-8D6A-46EA-B87B-4DFEF6DF05E9}" srcOrd="3" destOrd="0" presId="urn:microsoft.com/office/officeart/2009/3/layout/StepUpProcess"/>
    <dgm:cxn modelId="{F7A28D33-8C98-406C-8265-3DB3D14C6D8D}" type="presParOf" srcId="{46D365F4-8D6A-46EA-B87B-4DFEF6DF05E9}" destId="{CDCDC3A7-E573-4E7B-A49E-CC0CD98FD8F7}" srcOrd="0" destOrd="0" presId="urn:microsoft.com/office/officeart/2009/3/layout/StepUpProcess"/>
    <dgm:cxn modelId="{C357B493-F17B-4242-9053-5B2BCFB3B9D7}" type="presParOf" srcId="{D49EF0B9-D15E-465D-B506-81686C04FD11}" destId="{4DC35797-5D6C-4DE7-AE70-107C6933CB87}" srcOrd="4" destOrd="0" presId="urn:microsoft.com/office/officeart/2009/3/layout/StepUpProcess"/>
    <dgm:cxn modelId="{6CD9B3FB-3CD6-4B16-934C-95294F149405}" type="presParOf" srcId="{4DC35797-5D6C-4DE7-AE70-107C6933CB87}" destId="{EF49F5CE-80D0-47A4-93F9-DAF1E4F5E976}" srcOrd="0" destOrd="0" presId="urn:microsoft.com/office/officeart/2009/3/layout/StepUpProcess"/>
    <dgm:cxn modelId="{D2F1B44B-722D-4EA4-B501-AE114BD72B36}" type="presParOf" srcId="{4DC35797-5D6C-4DE7-AE70-107C6933CB87}" destId="{DF427EBE-14D8-4AFB-A360-CEE0DF4BB2F1}" srcOrd="1" destOrd="0" presId="urn:microsoft.com/office/officeart/2009/3/layout/StepUpProcess"/>
    <dgm:cxn modelId="{5CFCFAC8-CDC3-4E7F-8FE7-B2A298556411}" type="presParOf" srcId="{4DC35797-5D6C-4DE7-AE70-107C6933CB87}" destId="{F02C8101-634E-47B8-B3A3-F07464F37428}" srcOrd="2" destOrd="0" presId="urn:microsoft.com/office/officeart/2009/3/layout/StepUpProcess"/>
    <dgm:cxn modelId="{C663252E-71CF-4C02-B923-23CE3E79C7B1}" type="presParOf" srcId="{D49EF0B9-D15E-465D-B506-81686C04FD11}" destId="{6B45AEBD-B0D0-49AB-914C-1C0954233266}" srcOrd="5" destOrd="0" presId="urn:microsoft.com/office/officeart/2009/3/layout/StepUpProcess"/>
    <dgm:cxn modelId="{6F16A4A1-DD2F-4088-9D92-5FAFF89264B0}" type="presParOf" srcId="{6B45AEBD-B0D0-49AB-914C-1C0954233266}" destId="{49027F0B-24F3-47CD-AEF8-2FE45F79B4E2}" srcOrd="0" destOrd="0" presId="urn:microsoft.com/office/officeart/2009/3/layout/StepUpProcess"/>
    <dgm:cxn modelId="{A919040D-DB1C-45D4-AD56-4A7023FB1CE0}" type="presParOf" srcId="{D49EF0B9-D15E-465D-B506-81686C04FD11}" destId="{6A7D2850-4381-4394-B1D7-F52C32B16E28}" srcOrd="6" destOrd="0" presId="urn:microsoft.com/office/officeart/2009/3/layout/StepUpProcess"/>
    <dgm:cxn modelId="{C4FD6F89-BA4E-48FC-B72C-3129AD3568A0}" type="presParOf" srcId="{6A7D2850-4381-4394-B1D7-F52C32B16E28}" destId="{41093A59-D46F-481F-A11C-779F9A079625}" srcOrd="0" destOrd="0" presId="urn:microsoft.com/office/officeart/2009/3/layout/StepUpProcess"/>
    <dgm:cxn modelId="{F75E35BC-1539-4A4C-824A-3FEE93F3961D}" type="presParOf" srcId="{6A7D2850-4381-4394-B1D7-F52C32B16E28}" destId="{29E6444D-ACC7-4301-BDA3-67B67A0F650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85DB5-2382-B541-8219-08068A8702A0}">
      <dsp:nvSpPr>
        <dsp:cNvPr id="0" name=""/>
        <dsp:cNvSpPr/>
      </dsp:nvSpPr>
      <dsp:spPr>
        <a:xfrm rot="10800000">
          <a:off x="1305951" y="2044"/>
          <a:ext cx="4286844" cy="904728"/>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960" tIns="64770" rIns="120904"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Calibri" panose="020F0502020204030204" pitchFamily="34" charset="0"/>
              <a:cs typeface="Calibri" panose="020F0502020204030204" pitchFamily="34" charset="0"/>
            </a:rPr>
            <a:t>12110071 – Sidhartha Reddy</a:t>
          </a:r>
        </a:p>
        <a:p>
          <a:pPr marL="0" lvl="0" indent="0" algn="ctr" defTabSz="755650">
            <a:lnSpc>
              <a:spcPct val="90000"/>
            </a:lnSpc>
            <a:spcBef>
              <a:spcPct val="0"/>
            </a:spcBef>
            <a:spcAft>
              <a:spcPct val="35000"/>
            </a:spcAft>
            <a:buNone/>
          </a:pPr>
          <a:r>
            <a:rPr lang="en-US" sz="1700" kern="1200" dirty="0">
              <a:latin typeface="Calibri" panose="020F0502020204030204" pitchFamily="34" charset="0"/>
              <a:cs typeface="Calibri" panose="020F0502020204030204" pitchFamily="34" charset="0"/>
            </a:rPr>
            <a:t>15 years in HR Strategy &amp; Analytics, </a:t>
          </a:r>
        </a:p>
        <a:p>
          <a:pPr marL="0" lvl="0" indent="0" algn="ctr" defTabSz="755650">
            <a:lnSpc>
              <a:spcPct val="90000"/>
            </a:lnSpc>
            <a:spcBef>
              <a:spcPct val="0"/>
            </a:spcBef>
            <a:spcAft>
              <a:spcPct val="35000"/>
            </a:spcAft>
            <a:buNone/>
          </a:pPr>
          <a:r>
            <a:rPr lang="en-US" sz="1700" kern="1200" dirty="0">
              <a:latin typeface="Calibri" panose="020F0502020204030204" pitchFamily="34" charset="0"/>
              <a:cs typeface="Calibri" panose="020F0502020204030204" pitchFamily="34" charset="0"/>
            </a:rPr>
            <a:t>Dr Reddy’s </a:t>
          </a:r>
          <a:endParaRPr lang="en-IN" sz="1700" kern="1200" dirty="0">
            <a:latin typeface="Calibri" panose="020F0502020204030204" pitchFamily="34" charset="0"/>
            <a:cs typeface="Calibri" panose="020F0502020204030204" pitchFamily="34" charset="0"/>
          </a:endParaRPr>
        </a:p>
      </dsp:txBody>
      <dsp:txXfrm rot="10800000">
        <a:off x="1532133" y="2044"/>
        <a:ext cx="4060662" cy="904728"/>
      </dsp:txXfrm>
    </dsp:sp>
    <dsp:sp modelId="{B0313DE5-088B-7B41-96F5-C9BFF5A7ADE7}">
      <dsp:nvSpPr>
        <dsp:cNvPr id="0" name=""/>
        <dsp:cNvSpPr/>
      </dsp:nvSpPr>
      <dsp:spPr>
        <a:xfrm>
          <a:off x="853587" y="0"/>
          <a:ext cx="904728" cy="90472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8000" b="-18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51C0FC-4AFC-9D47-9D22-74256BB65890}">
      <dsp:nvSpPr>
        <dsp:cNvPr id="0" name=""/>
        <dsp:cNvSpPr/>
      </dsp:nvSpPr>
      <dsp:spPr>
        <a:xfrm rot="10800000">
          <a:off x="1305951" y="1176841"/>
          <a:ext cx="4286844" cy="904728"/>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960"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12110019 - Mahesh G</a:t>
          </a:r>
        </a:p>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9+ years in Banking &amp; E-Commerce Analytics, Analytics Lead at Amazon</a:t>
          </a:r>
          <a:endParaRPr lang="en-IN" sz="1600" kern="1200" dirty="0">
            <a:latin typeface="Calibri" panose="020F0502020204030204" pitchFamily="34" charset="0"/>
            <a:cs typeface="Calibri" panose="020F0502020204030204" pitchFamily="34" charset="0"/>
          </a:endParaRPr>
        </a:p>
      </dsp:txBody>
      <dsp:txXfrm rot="10800000">
        <a:off x="1532133" y="1176841"/>
        <a:ext cx="4060662" cy="904728"/>
      </dsp:txXfrm>
    </dsp:sp>
    <dsp:sp modelId="{910F5154-2851-3441-A0C8-B93B89FF5DFC}">
      <dsp:nvSpPr>
        <dsp:cNvPr id="0" name=""/>
        <dsp:cNvSpPr/>
      </dsp:nvSpPr>
      <dsp:spPr>
        <a:xfrm>
          <a:off x="853587" y="1176841"/>
          <a:ext cx="904728" cy="90472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3514FC6-9722-294B-B79D-F2A3B8558D68}">
      <dsp:nvSpPr>
        <dsp:cNvPr id="0" name=""/>
        <dsp:cNvSpPr/>
      </dsp:nvSpPr>
      <dsp:spPr>
        <a:xfrm rot="10800000">
          <a:off x="1305951" y="2351638"/>
          <a:ext cx="4286844" cy="904728"/>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960"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12110052 – Varshini Modulla</a:t>
          </a:r>
        </a:p>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4 years in IT, Software Engineer at Wells Fargo</a:t>
          </a:r>
          <a:endParaRPr lang="en-IN" sz="1600" kern="1200" dirty="0">
            <a:latin typeface="Calibri" panose="020F0502020204030204" pitchFamily="34" charset="0"/>
            <a:cs typeface="Calibri" panose="020F0502020204030204" pitchFamily="34" charset="0"/>
          </a:endParaRPr>
        </a:p>
      </dsp:txBody>
      <dsp:txXfrm rot="10800000">
        <a:off x="1532133" y="2351638"/>
        <a:ext cx="4060662" cy="904728"/>
      </dsp:txXfrm>
    </dsp:sp>
    <dsp:sp modelId="{DBAF22C1-8C98-6441-B791-F645CE34995F}">
      <dsp:nvSpPr>
        <dsp:cNvPr id="0" name=""/>
        <dsp:cNvSpPr/>
      </dsp:nvSpPr>
      <dsp:spPr>
        <a:xfrm>
          <a:off x="854401" y="2351638"/>
          <a:ext cx="904728" cy="90472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9000" b="-3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A02E91-B650-3F47-868D-C331DADDD26A}">
      <dsp:nvSpPr>
        <dsp:cNvPr id="0" name=""/>
        <dsp:cNvSpPr/>
      </dsp:nvSpPr>
      <dsp:spPr>
        <a:xfrm rot="10800000">
          <a:off x="1305951" y="3526434"/>
          <a:ext cx="4286844" cy="904728"/>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8960" tIns="60960" rIns="113792"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12110013</a:t>
          </a:r>
          <a:r>
            <a:rPr lang="en-US" sz="1600" kern="1200" dirty="0"/>
            <a:t> – Niharika Miriyala</a:t>
          </a:r>
        </a:p>
        <a:p>
          <a:pPr marL="0" lvl="0" indent="0" algn="ctr" defTabSz="711200">
            <a:lnSpc>
              <a:spcPct val="90000"/>
            </a:lnSpc>
            <a:spcBef>
              <a:spcPct val="0"/>
            </a:spcBef>
            <a:spcAft>
              <a:spcPct val="35000"/>
            </a:spcAft>
            <a:buNone/>
          </a:pPr>
          <a:r>
            <a:rPr lang="en-US" sz="1600" kern="1200" dirty="0"/>
            <a:t>3 years in Finance, worked as Senior Audit Associate at Deloitte</a:t>
          </a:r>
          <a:endParaRPr lang="en-IN" sz="1600" kern="1200" dirty="0"/>
        </a:p>
      </dsp:txBody>
      <dsp:txXfrm rot="10800000">
        <a:off x="1532133" y="3526434"/>
        <a:ext cx="4060662" cy="904728"/>
      </dsp:txXfrm>
    </dsp:sp>
    <dsp:sp modelId="{0CC93991-0C07-3348-89C9-19EC73168413}">
      <dsp:nvSpPr>
        <dsp:cNvPr id="0" name=""/>
        <dsp:cNvSpPr/>
      </dsp:nvSpPr>
      <dsp:spPr>
        <a:xfrm>
          <a:off x="853587" y="3526434"/>
          <a:ext cx="904728" cy="90472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30104-9811-4EE2-A857-82A0DDFF89B6}">
      <dsp:nvSpPr>
        <dsp:cNvPr id="0" name=""/>
        <dsp:cNvSpPr/>
      </dsp:nvSpPr>
      <dsp:spPr>
        <a:xfrm rot="5400000">
          <a:off x="400658" y="1635671"/>
          <a:ext cx="1187878" cy="1976602"/>
        </a:xfrm>
        <a:prstGeom prst="corner">
          <a:avLst>
            <a:gd name="adj1" fmla="val 16120"/>
            <a:gd name="adj2" fmla="val 1611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794F00-F5AF-4575-A2FA-BDAB6DA70410}">
      <dsp:nvSpPr>
        <dsp:cNvPr id="0" name=""/>
        <dsp:cNvSpPr/>
      </dsp:nvSpPr>
      <dsp:spPr>
        <a:xfrm>
          <a:off x="202372" y="2226249"/>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FFFFFF">
                  <a:lumMod val="50000"/>
                </a:srgbClr>
              </a:solidFill>
              <a:latin typeface="Gill Sans MT" panose="020B0502020104020203"/>
              <a:ea typeface="+mn-ea"/>
              <a:cs typeface="+mn-cs"/>
            </a:rPr>
            <a:t>Intent Classification</a:t>
          </a:r>
        </a:p>
      </dsp:txBody>
      <dsp:txXfrm>
        <a:off x="202372" y="2226249"/>
        <a:ext cx="1784487" cy="1564208"/>
      </dsp:txXfrm>
    </dsp:sp>
    <dsp:sp modelId="{AA3CA1A8-5853-46EF-8938-1E4A028879CB}">
      <dsp:nvSpPr>
        <dsp:cNvPr id="0" name=""/>
        <dsp:cNvSpPr/>
      </dsp:nvSpPr>
      <dsp:spPr>
        <a:xfrm>
          <a:off x="1650164" y="1490151"/>
          <a:ext cx="336695" cy="336695"/>
        </a:xfrm>
        <a:prstGeom prst="triangle">
          <a:avLst>
            <a:gd name="adj" fmla="val 10000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0F6822-AE83-4A02-A479-07EA09BF134A}">
      <dsp:nvSpPr>
        <dsp:cNvPr id="0" name=""/>
        <dsp:cNvSpPr/>
      </dsp:nvSpPr>
      <dsp:spPr>
        <a:xfrm rot="5400000">
          <a:off x="2585220" y="1095099"/>
          <a:ext cx="1187878" cy="1976602"/>
        </a:xfrm>
        <a:prstGeom prst="corner">
          <a:avLst>
            <a:gd name="adj1" fmla="val 16120"/>
            <a:gd name="adj2" fmla="val 1611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8D334473-2B4E-4A4A-97E8-557820C18391}">
      <dsp:nvSpPr>
        <dsp:cNvPr id="0" name=""/>
        <dsp:cNvSpPr/>
      </dsp:nvSpPr>
      <dsp:spPr>
        <a:xfrm>
          <a:off x="2386933" y="1685677"/>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002060"/>
              </a:solidFill>
              <a:latin typeface="Gill Sans MT" panose="020B0502020104020203"/>
              <a:ea typeface="+mn-ea"/>
              <a:cs typeface="+mn-cs"/>
            </a:rPr>
            <a:t>Question Answering Baseline Model</a:t>
          </a:r>
        </a:p>
      </dsp:txBody>
      <dsp:txXfrm>
        <a:off x="2386933" y="1685677"/>
        <a:ext cx="1784487" cy="1564208"/>
      </dsp:txXfrm>
    </dsp:sp>
    <dsp:sp modelId="{C6687639-B5AD-40C8-A2A0-B6CA206C957A}">
      <dsp:nvSpPr>
        <dsp:cNvPr id="0" name=""/>
        <dsp:cNvSpPr/>
      </dsp:nvSpPr>
      <dsp:spPr>
        <a:xfrm>
          <a:off x="3834725" y="949580"/>
          <a:ext cx="336695" cy="336695"/>
        </a:xfrm>
        <a:prstGeom prst="triangle">
          <a:avLst>
            <a:gd name="adj" fmla="val 10000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F49F5CE-80D0-47A4-93F9-DAF1E4F5E976}">
      <dsp:nvSpPr>
        <dsp:cNvPr id="0" name=""/>
        <dsp:cNvSpPr/>
      </dsp:nvSpPr>
      <dsp:spPr>
        <a:xfrm rot="5400000">
          <a:off x="4769781" y="554527"/>
          <a:ext cx="1187878" cy="1976602"/>
        </a:xfrm>
        <a:prstGeom prst="corner">
          <a:avLst>
            <a:gd name="adj1" fmla="val 16120"/>
            <a:gd name="adj2" fmla="val 1611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427EBE-14D8-4AFB-A360-CEE0DF4BB2F1}">
      <dsp:nvSpPr>
        <dsp:cNvPr id="0" name=""/>
        <dsp:cNvSpPr/>
      </dsp:nvSpPr>
      <dsp:spPr>
        <a:xfrm>
          <a:off x="4571495" y="1145106"/>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50000"/>
                </a:schemeClr>
              </a:solidFill>
            </a:rPr>
            <a:t>Question Answering Pipeline Model</a:t>
          </a:r>
        </a:p>
      </dsp:txBody>
      <dsp:txXfrm>
        <a:off x="4571495" y="1145106"/>
        <a:ext cx="1784487" cy="1564208"/>
      </dsp:txXfrm>
    </dsp:sp>
    <dsp:sp modelId="{F02C8101-634E-47B8-B3A3-F07464F37428}">
      <dsp:nvSpPr>
        <dsp:cNvPr id="0" name=""/>
        <dsp:cNvSpPr/>
      </dsp:nvSpPr>
      <dsp:spPr>
        <a:xfrm>
          <a:off x="6019287" y="409008"/>
          <a:ext cx="336695" cy="336695"/>
        </a:xfrm>
        <a:prstGeom prst="triangle">
          <a:avLst>
            <a:gd name="adj" fmla="val 10000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093A59-D46F-481F-A11C-779F9A079625}">
      <dsp:nvSpPr>
        <dsp:cNvPr id="0" name=""/>
        <dsp:cNvSpPr/>
      </dsp:nvSpPr>
      <dsp:spPr>
        <a:xfrm rot="5400000">
          <a:off x="6954343" y="13955"/>
          <a:ext cx="1187878" cy="1976602"/>
        </a:xfrm>
        <a:prstGeom prst="corner">
          <a:avLst>
            <a:gd name="adj1" fmla="val 16120"/>
            <a:gd name="adj2" fmla="val 1611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E6444D-ACC7-4301-BDA3-67B67A0F6503}">
      <dsp:nvSpPr>
        <dsp:cNvPr id="0" name=""/>
        <dsp:cNvSpPr/>
      </dsp:nvSpPr>
      <dsp:spPr>
        <a:xfrm>
          <a:off x="6756056" y="604534"/>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solidFill>
                <a:schemeClr val="bg1">
                  <a:lumMod val="50000"/>
                </a:schemeClr>
              </a:solidFill>
            </a:rPr>
            <a:t>Dynamic Selection of Model</a:t>
          </a:r>
        </a:p>
      </dsp:txBody>
      <dsp:txXfrm>
        <a:off x="6756056" y="604534"/>
        <a:ext cx="1784487" cy="15642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30104-9811-4EE2-A857-82A0DDFF89B6}">
      <dsp:nvSpPr>
        <dsp:cNvPr id="0" name=""/>
        <dsp:cNvSpPr/>
      </dsp:nvSpPr>
      <dsp:spPr>
        <a:xfrm rot="5400000">
          <a:off x="400658" y="1635671"/>
          <a:ext cx="1187878" cy="1976602"/>
        </a:xfrm>
        <a:prstGeom prst="corner">
          <a:avLst>
            <a:gd name="adj1" fmla="val 16120"/>
            <a:gd name="adj2" fmla="val 1611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794F00-F5AF-4575-A2FA-BDAB6DA70410}">
      <dsp:nvSpPr>
        <dsp:cNvPr id="0" name=""/>
        <dsp:cNvSpPr/>
      </dsp:nvSpPr>
      <dsp:spPr>
        <a:xfrm>
          <a:off x="202372" y="2226249"/>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FFFFFF">
                  <a:lumMod val="50000"/>
                </a:srgbClr>
              </a:solidFill>
              <a:latin typeface="Gill Sans MT" panose="020B0502020104020203"/>
              <a:ea typeface="+mn-ea"/>
              <a:cs typeface="+mn-cs"/>
            </a:rPr>
            <a:t>Intent Classification</a:t>
          </a:r>
        </a:p>
      </dsp:txBody>
      <dsp:txXfrm>
        <a:off x="202372" y="2226249"/>
        <a:ext cx="1784487" cy="1564208"/>
      </dsp:txXfrm>
    </dsp:sp>
    <dsp:sp modelId="{AA3CA1A8-5853-46EF-8938-1E4A028879CB}">
      <dsp:nvSpPr>
        <dsp:cNvPr id="0" name=""/>
        <dsp:cNvSpPr/>
      </dsp:nvSpPr>
      <dsp:spPr>
        <a:xfrm>
          <a:off x="1650164" y="1490151"/>
          <a:ext cx="336695" cy="336695"/>
        </a:xfrm>
        <a:prstGeom prst="triangle">
          <a:avLst>
            <a:gd name="adj" fmla="val 10000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0F6822-AE83-4A02-A479-07EA09BF134A}">
      <dsp:nvSpPr>
        <dsp:cNvPr id="0" name=""/>
        <dsp:cNvSpPr/>
      </dsp:nvSpPr>
      <dsp:spPr>
        <a:xfrm rot="5400000">
          <a:off x="2585220" y="1095099"/>
          <a:ext cx="1187878" cy="1976602"/>
        </a:xfrm>
        <a:prstGeom prst="corner">
          <a:avLst>
            <a:gd name="adj1" fmla="val 16120"/>
            <a:gd name="adj2" fmla="val 1611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334473-2B4E-4A4A-97E8-557820C18391}">
      <dsp:nvSpPr>
        <dsp:cNvPr id="0" name=""/>
        <dsp:cNvSpPr/>
      </dsp:nvSpPr>
      <dsp:spPr>
        <a:xfrm>
          <a:off x="2386933" y="1685677"/>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002060"/>
              </a:solidFill>
              <a:latin typeface="Gill Sans MT" panose="020B0502020104020203"/>
              <a:ea typeface="+mn-ea"/>
              <a:cs typeface="+mn-cs"/>
            </a:rPr>
            <a:t>Question Answering Baseline Model</a:t>
          </a:r>
        </a:p>
      </dsp:txBody>
      <dsp:txXfrm>
        <a:off x="2386933" y="1685677"/>
        <a:ext cx="1784487" cy="1564208"/>
      </dsp:txXfrm>
    </dsp:sp>
    <dsp:sp modelId="{C6687639-B5AD-40C8-A2A0-B6CA206C957A}">
      <dsp:nvSpPr>
        <dsp:cNvPr id="0" name=""/>
        <dsp:cNvSpPr/>
      </dsp:nvSpPr>
      <dsp:spPr>
        <a:xfrm>
          <a:off x="3834725" y="949580"/>
          <a:ext cx="336695" cy="336695"/>
        </a:xfrm>
        <a:prstGeom prst="triangle">
          <a:avLst>
            <a:gd name="adj" fmla="val 10000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F49F5CE-80D0-47A4-93F9-DAF1E4F5E976}">
      <dsp:nvSpPr>
        <dsp:cNvPr id="0" name=""/>
        <dsp:cNvSpPr/>
      </dsp:nvSpPr>
      <dsp:spPr>
        <a:xfrm rot="5400000">
          <a:off x="4769781" y="554527"/>
          <a:ext cx="1187878" cy="1976602"/>
        </a:xfrm>
        <a:prstGeom prst="corner">
          <a:avLst>
            <a:gd name="adj1" fmla="val 16120"/>
            <a:gd name="adj2" fmla="val 1611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DF427EBE-14D8-4AFB-A360-CEE0DF4BB2F1}">
      <dsp:nvSpPr>
        <dsp:cNvPr id="0" name=""/>
        <dsp:cNvSpPr/>
      </dsp:nvSpPr>
      <dsp:spPr>
        <a:xfrm>
          <a:off x="4571495" y="1145106"/>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002060"/>
              </a:solidFill>
              <a:latin typeface="Gill Sans MT" panose="020B0502020104020203"/>
              <a:ea typeface="+mn-ea"/>
              <a:cs typeface="+mn-cs"/>
            </a:rPr>
            <a:t>Question Answering Pipeline Model</a:t>
          </a:r>
        </a:p>
      </dsp:txBody>
      <dsp:txXfrm>
        <a:off x="4571495" y="1145106"/>
        <a:ext cx="1784487" cy="1564208"/>
      </dsp:txXfrm>
    </dsp:sp>
    <dsp:sp modelId="{F02C8101-634E-47B8-B3A3-F07464F37428}">
      <dsp:nvSpPr>
        <dsp:cNvPr id="0" name=""/>
        <dsp:cNvSpPr/>
      </dsp:nvSpPr>
      <dsp:spPr>
        <a:xfrm>
          <a:off x="6019287" y="409008"/>
          <a:ext cx="336695" cy="336695"/>
        </a:xfrm>
        <a:prstGeom prst="triangle">
          <a:avLst>
            <a:gd name="adj" fmla="val 10000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1093A59-D46F-481F-A11C-779F9A079625}">
      <dsp:nvSpPr>
        <dsp:cNvPr id="0" name=""/>
        <dsp:cNvSpPr/>
      </dsp:nvSpPr>
      <dsp:spPr>
        <a:xfrm rot="5400000">
          <a:off x="6954343" y="13955"/>
          <a:ext cx="1187878" cy="1976602"/>
        </a:xfrm>
        <a:prstGeom prst="corner">
          <a:avLst>
            <a:gd name="adj1" fmla="val 16120"/>
            <a:gd name="adj2" fmla="val 1611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E6444D-ACC7-4301-BDA3-67B67A0F6503}">
      <dsp:nvSpPr>
        <dsp:cNvPr id="0" name=""/>
        <dsp:cNvSpPr/>
      </dsp:nvSpPr>
      <dsp:spPr>
        <a:xfrm>
          <a:off x="6756056" y="604534"/>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US" sz="3200" kern="1200" dirty="0">
              <a:solidFill>
                <a:schemeClr val="bg1">
                  <a:lumMod val="50000"/>
                </a:schemeClr>
              </a:solidFill>
            </a:rPr>
            <a:t>Dynamic Selection of Model</a:t>
          </a:r>
        </a:p>
      </dsp:txBody>
      <dsp:txXfrm>
        <a:off x="6756056" y="604534"/>
        <a:ext cx="1784487" cy="156420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30104-9811-4EE2-A857-82A0DDFF89B6}">
      <dsp:nvSpPr>
        <dsp:cNvPr id="0" name=""/>
        <dsp:cNvSpPr/>
      </dsp:nvSpPr>
      <dsp:spPr>
        <a:xfrm rot="5400000">
          <a:off x="400658" y="1635671"/>
          <a:ext cx="1187878" cy="1976602"/>
        </a:xfrm>
        <a:prstGeom prst="corner">
          <a:avLst>
            <a:gd name="adj1" fmla="val 16120"/>
            <a:gd name="adj2" fmla="val 1611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794F00-F5AF-4575-A2FA-BDAB6DA70410}">
      <dsp:nvSpPr>
        <dsp:cNvPr id="0" name=""/>
        <dsp:cNvSpPr/>
      </dsp:nvSpPr>
      <dsp:spPr>
        <a:xfrm>
          <a:off x="202372" y="2226249"/>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FFFFFF">
                  <a:lumMod val="50000"/>
                </a:srgbClr>
              </a:solidFill>
              <a:latin typeface="Gill Sans MT" panose="020B0502020104020203"/>
              <a:ea typeface="+mn-ea"/>
              <a:cs typeface="+mn-cs"/>
            </a:rPr>
            <a:t>Intent Classification</a:t>
          </a:r>
        </a:p>
      </dsp:txBody>
      <dsp:txXfrm>
        <a:off x="202372" y="2226249"/>
        <a:ext cx="1784487" cy="1564208"/>
      </dsp:txXfrm>
    </dsp:sp>
    <dsp:sp modelId="{AA3CA1A8-5853-46EF-8938-1E4A028879CB}">
      <dsp:nvSpPr>
        <dsp:cNvPr id="0" name=""/>
        <dsp:cNvSpPr/>
      </dsp:nvSpPr>
      <dsp:spPr>
        <a:xfrm>
          <a:off x="1650164" y="1490151"/>
          <a:ext cx="336695" cy="336695"/>
        </a:xfrm>
        <a:prstGeom prst="triangle">
          <a:avLst>
            <a:gd name="adj" fmla="val 10000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0F6822-AE83-4A02-A479-07EA09BF134A}">
      <dsp:nvSpPr>
        <dsp:cNvPr id="0" name=""/>
        <dsp:cNvSpPr/>
      </dsp:nvSpPr>
      <dsp:spPr>
        <a:xfrm rot="5400000">
          <a:off x="2585220" y="1095099"/>
          <a:ext cx="1187878" cy="1976602"/>
        </a:xfrm>
        <a:prstGeom prst="corner">
          <a:avLst>
            <a:gd name="adj1" fmla="val 16120"/>
            <a:gd name="adj2" fmla="val 1611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334473-2B4E-4A4A-97E8-557820C18391}">
      <dsp:nvSpPr>
        <dsp:cNvPr id="0" name=""/>
        <dsp:cNvSpPr/>
      </dsp:nvSpPr>
      <dsp:spPr>
        <a:xfrm>
          <a:off x="2386933" y="1685677"/>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FFFFFF">
                  <a:lumMod val="50000"/>
                </a:srgbClr>
              </a:solidFill>
              <a:latin typeface="Gill Sans MT" panose="020B0502020104020203"/>
              <a:ea typeface="+mn-ea"/>
              <a:cs typeface="+mn-cs"/>
            </a:rPr>
            <a:t>Question Answering Baseline Model</a:t>
          </a:r>
        </a:p>
      </dsp:txBody>
      <dsp:txXfrm>
        <a:off x="2386933" y="1685677"/>
        <a:ext cx="1784487" cy="1564208"/>
      </dsp:txXfrm>
    </dsp:sp>
    <dsp:sp modelId="{C6687639-B5AD-40C8-A2A0-B6CA206C957A}">
      <dsp:nvSpPr>
        <dsp:cNvPr id="0" name=""/>
        <dsp:cNvSpPr/>
      </dsp:nvSpPr>
      <dsp:spPr>
        <a:xfrm>
          <a:off x="3834725" y="949580"/>
          <a:ext cx="336695" cy="336695"/>
        </a:xfrm>
        <a:prstGeom prst="triangle">
          <a:avLst>
            <a:gd name="adj" fmla="val 10000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49F5CE-80D0-47A4-93F9-DAF1E4F5E976}">
      <dsp:nvSpPr>
        <dsp:cNvPr id="0" name=""/>
        <dsp:cNvSpPr/>
      </dsp:nvSpPr>
      <dsp:spPr>
        <a:xfrm rot="5400000">
          <a:off x="4769781" y="554527"/>
          <a:ext cx="1187878" cy="1976602"/>
        </a:xfrm>
        <a:prstGeom prst="corner">
          <a:avLst>
            <a:gd name="adj1" fmla="val 16120"/>
            <a:gd name="adj2" fmla="val 1611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427EBE-14D8-4AFB-A360-CEE0DF4BB2F1}">
      <dsp:nvSpPr>
        <dsp:cNvPr id="0" name=""/>
        <dsp:cNvSpPr/>
      </dsp:nvSpPr>
      <dsp:spPr>
        <a:xfrm>
          <a:off x="4571495" y="1145106"/>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FFFFFF">
                  <a:lumMod val="50000"/>
                </a:srgbClr>
              </a:solidFill>
              <a:latin typeface="Gill Sans MT" panose="020B0502020104020203"/>
              <a:ea typeface="+mn-ea"/>
              <a:cs typeface="+mn-cs"/>
            </a:rPr>
            <a:t>Question Answering Pipeline Model</a:t>
          </a:r>
        </a:p>
      </dsp:txBody>
      <dsp:txXfrm>
        <a:off x="4571495" y="1145106"/>
        <a:ext cx="1784487" cy="1564208"/>
      </dsp:txXfrm>
    </dsp:sp>
    <dsp:sp modelId="{F02C8101-634E-47B8-B3A3-F07464F37428}">
      <dsp:nvSpPr>
        <dsp:cNvPr id="0" name=""/>
        <dsp:cNvSpPr/>
      </dsp:nvSpPr>
      <dsp:spPr>
        <a:xfrm>
          <a:off x="6019287" y="409008"/>
          <a:ext cx="336695" cy="336695"/>
        </a:xfrm>
        <a:prstGeom prst="triangle">
          <a:avLst>
            <a:gd name="adj" fmla="val 10000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41093A59-D46F-481F-A11C-779F9A079625}">
      <dsp:nvSpPr>
        <dsp:cNvPr id="0" name=""/>
        <dsp:cNvSpPr/>
      </dsp:nvSpPr>
      <dsp:spPr>
        <a:xfrm rot="5400000">
          <a:off x="6954343" y="13955"/>
          <a:ext cx="1187878" cy="1976602"/>
        </a:xfrm>
        <a:prstGeom prst="corner">
          <a:avLst>
            <a:gd name="adj1" fmla="val 16120"/>
            <a:gd name="adj2" fmla="val 16110"/>
          </a:avLst>
        </a:prstGeom>
        <a:solidFill>
          <a:srgbClr val="F6A21D">
            <a:hueOff val="0"/>
            <a:satOff val="0"/>
            <a:lumOff val="0"/>
            <a:alphaOff val="0"/>
          </a:srgbClr>
        </a:solidFill>
        <a:ln w="12700" cap="flat" cmpd="sng" algn="ctr">
          <a:solidFill>
            <a:srgbClr val="F6A21D">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29E6444D-ACC7-4301-BDA3-67B67A0F6503}">
      <dsp:nvSpPr>
        <dsp:cNvPr id="0" name=""/>
        <dsp:cNvSpPr/>
      </dsp:nvSpPr>
      <dsp:spPr>
        <a:xfrm>
          <a:off x="6756056" y="604534"/>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002060"/>
              </a:solidFill>
              <a:latin typeface="Gill Sans MT" panose="020B0502020104020203"/>
              <a:ea typeface="+mn-ea"/>
              <a:cs typeface="+mn-cs"/>
            </a:rPr>
            <a:t>Dynamic Selection of Model</a:t>
          </a:r>
        </a:p>
      </dsp:txBody>
      <dsp:txXfrm>
        <a:off x="6756056" y="604534"/>
        <a:ext cx="1784487" cy="156420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6ACE96-3ECA-D041-B343-36ACB14CDDA6}">
      <dsp:nvSpPr>
        <dsp:cNvPr id="0" name=""/>
        <dsp:cNvSpPr/>
      </dsp:nvSpPr>
      <dsp:spPr>
        <a:xfrm>
          <a:off x="0" y="62773"/>
          <a:ext cx="916838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IN" sz="2200" kern="1200" dirty="0"/>
            <a:t>Helps in Monitoring</a:t>
          </a:r>
        </a:p>
      </dsp:txBody>
      <dsp:txXfrm>
        <a:off x="25130" y="87903"/>
        <a:ext cx="9118124" cy="464540"/>
      </dsp:txXfrm>
    </dsp:sp>
    <dsp:sp modelId="{7C4A1113-4F94-484D-9603-D8D067F49E90}">
      <dsp:nvSpPr>
        <dsp:cNvPr id="0" name=""/>
        <dsp:cNvSpPr/>
      </dsp:nvSpPr>
      <dsp:spPr>
        <a:xfrm>
          <a:off x="0" y="577574"/>
          <a:ext cx="9168384" cy="13889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09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Which questions are not correctly answered by the Chatbot</a:t>
          </a:r>
          <a:endParaRPr lang="en-IN" sz="1700" kern="1200" dirty="0"/>
        </a:p>
        <a:p>
          <a:pPr marL="171450" lvl="1" indent="-171450" algn="l" defTabSz="755650">
            <a:lnSpc>
              <a:spcPct val="90000"/>
            </a:lnSpc>
            <a:spcBef>
              <a:spcPct val="0"/>
            </a:spcBef>
            <a:spcAft>
              <a:spcPct val="20000"/>
            </a:spcAft>
            <a:buChar char="•"/>
          </a:pPr>
          <a:r>
            <a:rPr lang="en-US" sz="1700" kern="1200" dirty="0"/>
            <a:t>Which answers need to be elaborated to help the user</a:t>
          </a:r>
          <a:endParaRPr lang="en-IN" sz="1700" kern="1200" dirty="0"/>
        </a:p>
        <a:p>
          <a:pPr marL="171450" lvl="1" indent="-171450" algn="l" defTabSz="755650">
            <a:lnSpc>
              <a:spcPct val="90000"/>
            </a:lnSpc>
            <a:spcBef>
              <a:spcPct val="0"/>
            </a:spcBef>
            <a:spcAft>
              <a:spcPct val="20000"/>
            </a:spcAft>
            <a:buChar char="•"/>
          </a:pPr>
          <a:r>
            <a:rPr lang="en-US" sz="1700" kern="1200" dirty="0"/>
            <a:t>Which questions the model is unable to find answers to and update the context</a:t>
          </a:r>
          <a:endParaRPr lang="en-IN" sz="1700" kern="1200" dirty="0"/>
        </a:p>
        <a:p>
          <a:pPr marL="171450" lvl="1" indent="-171450" algn="l" defTabSz="755650">
            <a:lnSpc>
              <a:spcPct val="90000"/>
            </a:lnSpc>
            <a:spcBef>
              <a:spcPct val="0"/>
            </a:spcBef>
            <a:spcAft>
              <a:spcPct val="20000"/>
            </a:spcAft>
            <a:buChar char="•"/>
          </a:pPr>
          <a:r>
            <a:rPr lang="en-IN" sz="1700" kern="1200" dirty="0"/>
            <a:t>Identify model and data drift </a:t>
          </a:r>
        </a:p>
        <a:p>
          <a:pPr marL="171450" lvl="1" indent="-171450" algn="l" defTabSz="755650">
            <a:lnSpc>
              <a:spcPct val="90000"/>
            </a:lnSpc>
            <a:spcBef>
              <a:spcPct val="0"/>
            </a:spcBef>
            <a:spcAft>
              <a:spcPct val="20000"/>
            </a:spcAft>
            <a:buChar char="•"/>
          </a:pPr>
          <a:endParaRPr lang="en-IN" sz="1700" kern="1200" dirty="0"/>
        </a:p>
      </dsp:txBody>
      <dsp:txXfrm>
        <a:off x="0" y="577574"/>
        <a:ext cx="9168384" cy="1388970"/>
      </dsp:txXfrm>
    </dsp:sp>
    <dsp:sp modelId="{50B1B281-44D8-1845-B27A-B67071333DFF}">
      <dsp:nvSpPr>
        <dsp:cNvPr id="0" name=""/>
        <dsp:cNvSpPr/>
      </dsp:nvSpPr>
      <dsp:spPr>
        <a:xfrm>
          <a:off x="0" y="1966544"/>
          <a:ext cx="9168384" cy="514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Helps to perform additional Analytics</a:t>
          </a:r>
          <a:endParaRPr lang="en-IN" sz="2200" kern="1200" dirty="0"/>
        </a:p>
      </dsp:txBody>
      <dsp:txXfrm>
        <a:off x="25130" y="1991674"/>
        <a:ext cx="9118124" cy="464540"/>
      </dsp:txXfrm>
    </dsp:sp>
    <dsp:sp modelId="{EAF3AB38-022F-C645-9483-023F1666D4DD}">
      <dsp:nvSpPr>
        <dsp:cNvPr id="0" name=""/>
        <dsp:cNvSpPr/>
      </dsp:nvSpPr>
      <dsp:spPr>
        <a:xfrm>
          <a:off x="0" y="2481344"/>
          <a:ext cx="9168384" cy="5578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09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Most used model</a:t>
          </a:r>
          <a:endParaRPr lang="en-IN" sz="1700" kern="1200" dirty="0"/>
        </a:p>
        <a:p>
          <a:pPr marL="171450" lvl="1" indent="-171450" algn="l" defTabSz="755650">
            <a:lnSpc>
              <a:spcPct val="90000"/>
            </a:lnSpc>
            <a:spcBef>
              <a:spcPct val="0"/>
            </a:spcBef>
            <a:spcAft>
              <a:spcPct val="20000"/>
            </a:spcAft>
            <a:buChar char="•"/>
          </a:pPr>
          <a:r>
            <a:rPr lang="en-US" sz="1700" kern="1200" dirty="0"/>
            <a:t>Functionality needing the highest assistance</a:t>
          </a:r>
          <a:endParaRPr lang="en-IN" sz="1700" kern="1200" dirty="0"/>
        </a:p>
      </dsp:txBody>
      <dsp:txXfrm>
        <a:off x="0" y="2481344"/>
        <a:ext cx="9168384" cy="5578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9AEB58-B43A-4B40-BDC7-01026F9A0A60}">
      <dsp:nvSpPr>
        <dsp:cNvPr id="0" name=""/>
        <dsp:cNvSpPr/>
      </dsp:nvSpPr>
      <dsp:spPr>
        <a:xfrm>
          <a:off x="2976" y="39494"/>
          <a:ext cx="2649140" cy="1059656"/>
        </a:xfrm>
        <a:prstGeom prst="chevron">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Data Acquisition</a:t>
          </a:r>
          <a:endParaRPr lang="en-IN" sz="2500" kern="1200" dirty="0"/>
        </a:p>
      </dsp:txBody>
      <dsp:txXfrm>
        <a:off x="532804" y="39494"/>
        <a:ext cx="1589484" cy="1059656"/>
      </dsp:txXfrm>
    </dsp:sp>
    <dsp:sp modelId="{2ABB0A78-0648-4ABF-BD0D-676FA9CE00DE}">
      <dsp:nvSpPr>
        <dsp:cNvPr id="0" name=""/>
        <dsp:cNvSpPr/>
      </dsp:nvSpPr>
      <dsp:spPr>
        <a:xfrm>
          <a:off x="2387203" y="39494"/>
          <a:ext cx="2649140" cy="1059656"/>
        </a:xfrm>
        <a:prstGeom prst="chevron">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Data Sources</a:t>
          </a:r>
          <a:endParaRPr lang="en-IN" sz="2500" kern="1200" dirty="0"/>
        </a:p>
      </dsp:txBody>
      <dsp:txXfrm>
        <a:off x="2917031" y="39494"/>
        <a:ext cx="1589484" cy="1059656"/>
      </dsp:txXfrm>
    </dsp:sp>
    <dsp:sp modelId="{6F71DA8E-45BC-43CE-B51A-A3B341895787}">
      <dsp:nvSpPr>
        <dsp:cNvPr id="0" name=""/>
        <dsp:cNvSpPr/>
      </dsp:nvSpPr>
      <dsp:spPr>
        <a:xfrm>
          <a:off x="4771429" y="39494"/>
          <a:ext cx="2649140" cy="1059656"/>
        </a:xfrm>
        <a:prstGeom prst="chevron">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Data Pre-processing</a:t>
          </a:r>
          <a:endParaRPr lang="en-IN" sz="2500" kern="1200" dirty="0"/>
        </a:p>
      </dsp:txBody>
      <dsp:txXfrm>
        <a:off x="5301257" y="39494"/>
        <a:ext cx="1589484" cy="1059656"/>
      </dsp:txXfrm>
    </dsp:sp>
    <dsp:sp modelId="{18A6C706-F36C-45A9-A358-D3C77104487C}">
      <dsp:nvSpPr>
        <dsp:cNvPr id="0" name=""/>
        <dsp:cNvSpPr/>
      </dsp:nvSpPr>
      <dsp:spPr>
        <a:xfrm>
          <a:off x="7155656" y="39494"/>
          <a:ext cx="2649140" cy="1059656"/>
        </a:xfrm>
        <a:prstGeom prst="chevron">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US" sz="2500" kern="1200" dirty="0"/>
            <a:t>Data Modelling</a:t>
          </a:r>
          <a:endParaRPr lang="en-IN" sz="2500" kern="1200" dirty="0"/>
        </a:p>
      </dsp:txBody>
      <dsp:txXfrm>
        <a:off x="7685484" y="39494"/>
        <a:ext cx="1589484" cy="1059656"/>
      </dsp:txXfrm>
    </dsp:sp>
    <dsp:sp modelId="{6D309C83-FE9C-CF46-81FD-73A0DF64ED90}">
      <dsp:nvSpPr>
        <dsp:cNvPr id="0" name=""/>
        <dsp:cNvSpPr/>
      </dsp:nvSpPr>
      <dsp:spPr>
        <a:xfrm>
          <a:off x="9539882" y="39494"/>
          <a:ext cx="2649140" cy="1059656"/>
        </a:xfrm>
        <a:prstGeom prst="chevron">
          <a:avLst/>
        </a:prstGeom>
        <a:gradFill rotWithShape="0">
          <a:gsLst>
            <a:gs pos="0">
              <a:schemeClr val="accent1">
                <a:hueOff val="0"/>
                <a:satOff val="0"/>
                <a:lumOff val="0"/>
                <a:alphaOff val="0"/>
                <a:tint val="97000"/>
                <a:satMod val="100000"/>
                <a:lumMod val="102000"/>
              </a:schemeClr>
            </a:gs>
            <a:gs pos="50000">
              <a:schemeClr val="accent1">
                <a:hueOff val="0"/>
                <a:satOff val="0"/>
                <a:lumOff val="0"/>
                <a:alphaOff val="0"/>
                <a:shade val="100000"/>
                <a:satMod val="103000"/>
                <a:lumMod val="100000"/>
              </a:schemeClr>
            </a:gs>
            <a:gs pos="100000">
              <a:schemeClr val="accent1">
                <a:hueOff val="0"/>
                <a:satOff val="0"/>
                <a:lumOff val="0"/>
                <a:alphaOff val="0"/>
                <a:shade val="93000"/>
                <a:satMod val="110000"/>
                <a:lumMod val="99000"/>
              </a:schemeClr>
            </a:gs>
          </a:gsLst>
          <a:lin ang="5400000" scaled="0"/>
        </a:gradFill>
        <a:ln>
          <a:noFill/>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0">
          <a:scrgbClr r="0" g="0" b="0"/>
        </a:lnRef>
        <a:fillRef idx="3">
          <a:scrgbClr r="0" g="0" b="0"/>
        </a:fillRef>
        <a:effectRef idx="3">
          <a:scrgbClr r="0" g="0" b="0"/>
        </a:effectRef>
        <a:fontRef idx="minor">
          <a:schemeClr val="lt1"/>
        </a:fontRef>
      </dsp:style>
      <dsp:txBody>
        <a:bodyPr spcFirstLastPara="0" vert="horz" wrap="square" lIns="100013" tIns="33338" rIns="33338" bIns="33338" numCol="1" spcCol="1270" anchor="ctr" anchorCtr="0">
          <a:noAutofit/>
        </a:bodyPr>
        <a:lstStyle/>
        <a:p>
          <a:pPr marL="0" lvl="0" indent="0" algn="ctr" defTabSz="1111250">
            <a:lnSpc>
              <a:spcPct val="90000"/>
            </a:lnSpc>
            <a:spcBef>
              <a:spcPct val="0"/>
            </a:spcBef>
            <a:spcAft>
              <a:spcPct val="35000"/>
            </a:spcAft>
            <a:buNone/>
          </a:pPr>
          <a:r>
            <a:rPr lang="en-GB" sz="2500" kern="1200" dirty="0"/>
            <a:t>Model Evaluation</a:t>
          </a:r>
        </a:p>
      </dsp:txBody>
      <dsp:txXfrm>
        <a:off x="10069710" y="39494"/>
        <a:ext cx="1589484" cy="105965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5258C9-9282-4A31-B446-1B52ACB81D90}">
      <dsp:nvSpPr>
        <dsp:cNvPr id="0" name=""/>
        <dsp:cNvSpPr/>
      </dsp:nvSpPr>
      <dsp:spPr>
        <a:xfrm>
          <a:off x="874732" y="0"/>
          <a:ext cx="7610757" cy="5460751"/>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17E6F9-07C8-456D-B9CB-467D56DA5E1B}">
      <dsp:nvSpPr>
        <dsp:cNvPr id="0" name=""/>
        <dsp:cNvSpPr/>
      </dsp:nvSpPr>
      <dsp:spPr>
        <a:xfrm>
          <a:off x="2160862" y="547963"/>
          <a:ext cx="5049146" cy="844967"/>
        </a:xfrm>
        <a:prstGeom prst="roundRect">
          <a:avLst/>
        </a:prstGeom>
        <a:solidFill>
          <a:schemeClr val="lt1">
            <a:alpha val="90000"/>
            <a:hueOff val="0"/>
            <a:satOff val="0"/>
            <a:lumOff val="0"/>
            <a:alphaOff val="0"/>
          </a:schemeClr>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latin typeface="Calibri" panose="020F0502020204030204" pitchFamily="34" charset="0"/>
              <a:ea typeface="Calibri" panose="020F0502020204030204" pitchFamily="34" charset="0"/>
              <a:cs typeface="Arial" panose="020B0604020202020204" pitchFamily="34" charset="0"/>
            </a:rPr>
            <a:t>No Real-time Dataset with user queries </a:t>
          </a:r>
          <a:endParaRPr lang="en-US" sz="2000" kern="1200" dirty="0"/>
        </a:p>
      </dsp:txBody>
      <dsp:txXfrm>
        <a:off x="2202110" y="589211"/>
        <a:ext cx="4966650" cy="762471"/>
      </dsp:txXfrm>
    </dsp:sp>
    <dsp:sp modelId="{6FD7EBE8-3A5A-4858-8525-581229E8F9E6}">
      <dsp:nvSpPr>
        <dsp:cNvPr id="0" name=""/>
        <dsp:cNvSpPr/>
      </dsp:nvSpPr>
      <dsp:spPr>
        <a:xfrm>
          <a:off x="2160862" y="1420928"/>
          <a:ext cx="5049146" cy="844967"/>
        </a:xfrm>
        <a:prstGeom prst="roundRect">
          <a:avLst/>
        </a:prstGeom>
        <a:solidFill>
          <a:schemeClr val="lt1">
            <a:alpha val="90000"/>
            <a:hueOff val="0"/>
            <a:satOff val="0"/>
            <a:lumOff val="0"/>
            <a:alphaOff val="0"/>
          </a:schemeClr>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latin typeface="Calibri" panose="020F0502020204030204" pitchFamily="34" charset="0"/>
              <a:ea typeface="Calibri" panose="020F0502020204030204" pitchFamily="34" charset="0"/>
              <a:cs typeface="Arial" panose="020B0604020202020204" pitchFamily="34" charset="0"/>
            </a:rPr>
            <a:t>No domain-specific Q&amp;A pairs available  </a:t>
          </a:r>
        </a:p>
      </dsp:txBody>
      <dsp:txXfrm>
        <a:off x="2202110" y="1462176"/>
        <a:ext cx="4966650" cy="762471"/>
      </dsp:txXfrm>
    </dsp:sp>
    <dsp:sp modelId="{E73FD864-B545-46E2-B292-FBE6BFDA49A3}">
      <dsp:nvSpPr>
        <dsp:cNvPr id="0" name=""/>
        <dsp:cNvSpPr/>
      </dsp:nvSpPr>
      <dsp:spPr>
        <a:xfrm>
          <a:off x="2160862" y="2293893"/>
          <a:ext cx="5049146" cy="844967"/>
        </a:xfrm>
        <a:prstGeom prst="roundRect">
          <a:avLst/>
        </a:prstGeom>
        <a:solidFill>
          <a:schemeClr val="lt1">
            <a:alpha val="90000"/>
            <a:hueOff val="0"/>
            <a:satOff val="0"/>
            <a:lumOff val="0"/>
            <a:alphaOff val="0"/>
          </a:schemeClr>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latin typeface="Calibri" panose="020F0502020204030204" pitchFamily="34" charset="0"/>
              <a:ea typeface="Calibri" panose="020F0502020204030204" pitchFamily="34" charset="0"/>
              <a:cs typeface="Arial" panose="020B0604020202020204" pitchFamily="34" charset="0"/>
            </a:rPr>
            <a:t>Convert user manuals to txt files</a:t>
          </a:r>
        </a:p>
      </dsp:txBody>
      <dsp:txXfrm>
        <a:off x="2202110" y="2335141"/>
        <a:ext cx="4966650" cy="762471"/>
      </dsp:txXfrm>
    </dsp:sp>
    <dsp:sp modelId="{D774A617-F052-4313-ACD1-8FEFFDC21FD6}">
      <dsp:nvSpPr>
        <dsp:cNvPr id="0" name=""/>
        <dsp:cNvSpPr/>
      </dsp:nvSpPr>
      <dsp:spPr>
        <a:xfrm>
          <a:off x="2160862" y="3166857"/>
          <a:ext cx="5049146" cy="844967"/>
        </a:xfrm>
        <a:prstGeom prst="roundRect">
          <a:avLst/>
        </a:prstGeom>
        <a:solidFill>
          <a:schemeClr val="lt1">
            <a:alpha val="90000"/>
            <a:hueOff val="0"/>
            <a:satOff val="0"/>
            <a:lumOff val="0"/>
            <a:alphaOff val="0"/>
          </a:schemeClr>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latin typeface="Calibri" panose="020F0502020204030204" pitchFamily="34" charset="0"/>
              <a:ea typeface="Calibri" panose="020F0502020204030204" pitchFamily="34" charset="0"/>
              <a:cs typeface="Arial" panose="020B0604020202020204" pitchFamily="34" charset="0"/>
            </a:rPr>
            <a:t>Retrieve complete sentence from the phrase output</a:t>
          </a:r>
        </a:p>
      </dsp:txBody>
      <dsp:txXfrm>
        <a:off x="2202110" y="3208105"/>
        <a:ext cx="4966650" cy="762471"/>
      </dsp:txXfrm>
    </dsp:sp>
    <dsp:sp modelId="{F57C6F11-39FE-450E-9C49-08342FC4729E}">
      <dsp:nvSpPr>
        <dsp:cNvPr id="0" name=""/>
        <dsp:cNvSpPr/>
      </dsp:nvSpPr>
      <dsp:spPr>
        <a:xfrm>
          <a:off x="2160862" y="4039822"/>
          <a:ext cx="5049146" cy="844967"/>
        </a:xfrm>
        <a:prstGeom prst="roundRect">
          <a:avLst/>
        </a:prstGeom>
        <a:solidFill>
          <a:schemeClr val="lt1">
            <a:alpha val="90000"/>
            <a:hueOff val="0"/>
            <a:satOff val="0"/>
            <a:lumOff val="0"/>
            <a:alphaOff val="0"/>
          </a:schemeClr>
        </a:solidFill>
        <a:ln w="12700" cap="flat" cmpd="sng" algn="ctr">
          <a:solidFill>
            <a:schemeClr val="accent1"/>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effectLst/>
              <a:latin typeface="Calibri" panose="020F0502020204030204" pitchFamily="34" charset="0"/>
              <a:ea typeface="Calibri" panose="020F0502020204030204" pitchFamily="34" charset="0"/>
              <a:cs typeface="Arial" panose="020B0604020202020204" pitchFamily="34" charset="0"/>
            </a:rPr>
            <a:t>Prepare own data for testing</a:t>
          </a:r>
        </a:p>
      </dsp:txBody>
      <dsp:txXfrm>
        <a:off x="2202110" y="4081070"/>
        <a:ext cx="4966650" cy="76247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5F5ED-B146-41A7-ACC4-4336088D7E2D}">
      <dsp:nvSpPr>
        <dsp:cNvPr id="0" name=""/>
        <dsp:cNvSpPr/>
      </dsp:nvSpPr>
      <dsp:spPr>
        <a:xfrm>
          <a:off x="-6924481" y="-1059560"/>
          <a:ext cx="8247963" cy="8247963"/>
        </a:xfrm>
        <a:prstGeom prst="blockArc">
          <a:avLst>
            <a:gd name="adj1" fmla="val 18900000"/>
            <a:gd name="adj2" fmla="val 2700000"/>
            <a:gd name="adj3" fmla="val 262"/>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87DFCD-5358-409E-8800-3955FD8191B5}">
      <dsp:nvSpPr>
        <dsp:cNvPr id="0" name=""/>
        <dsp:cNvSpPr/>
      </dsp:nvSpPr>
      <dsp:spPr>
        <a:xfrm>
          <a:off x="429938" y="278617"/>
          <a:ext cx="9282570" cy="556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2110" tIns="53340" rIns="53340" bIns="53340" numCol="1" spcCol="1270" anchor="ctr" anchorCtr="0">
          <a:noAutofit/>
        </a:bodyPr>
        <a:lstStyle/>
        <a:p>
          <a:pPr marL="0" lvl="0" indent="0" algn="l" defTabSz="933450">
            <a:lnSpc>
              <a:spcPct val="90000"/>
            </a:lnSpc>
            <a:spcBef>
              <a:spcPct val="0"/>
            </a:spcBef>
            <a:spcAft>
              <a:spcPct val="35000"/>
            </a:spcAft>
            <a:buNone/>
          </a:pPr>
          <a:r>
            <a:rPr lang="en-IN" sz="2100" kern="1200" dirty="0"/>
            <a:t>Extend to new model related data</a:t>
          </a:r>
        </a:p>
      </dsp:txBody>
      <dsp:txXfrm>
        <a:off x="429938" y="278617"/>
        <a:ext cx="9282570" cy="556989"/>
      </dsp:txXfrm>
    </dsp:sp>
    <dsp:sp modelId="{48121E91-21CA-47E1-BE72-7581071E9E16}">
      <dsp:nvSpPr>
        <dsp:cNvPr id="0" name=""/>
        <dsp:cNvSpPr/>
      </dsp:nvSpPr>
      <dsp:spPr>
        <a:xfrm>
          <a:off x="81820" y="208993"/>
          <a:ext cx="696236" cy="69623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0C294D-B143-6644-8021-A5666A0805C1}">
      <dsp:nvSpPr>
        <dsp:cNvPr id="0" name=""/>
        <dsp:cNvSpPr/>
      </dsp:nvSpPr>
      <dsp:spPr>
        <a:xfrm>
          <a:off x="934341" y="1114591"/>
          <a:ext cx="8778166" cy="556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2110"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t>Enhance existing MLApps tool basis the frequent user queries</a:t>
          </a:r>
        </a:p>
      </dsp:txBody>
      <dsp:txXfrm>
        <a:off x="934341" y="1114591"/>
        <a:ext cx="8778166" cy="556989"/>
      </dsp:txXfrm>
    </dsp:sp>
    <dsp:sp modelId="{CD5B4A66-F35B-9D48-AA7A-927A66A52815}">
      <dsp:nvSpPr>
        <dsp:cNvPr id="0" name=""/>
        <dsp:cNvSpPr/>
      </dsp:nvSpPr>
      <dsp:spPr>
        <a:xfrm>
          <a:off x="586223" y="1044967"/>
          <a:ext cx="696236" cy="69623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FFF7CB-8C82-D949-936B-84ED56EDD4DB}">
      <dsp:nvSpPr>
        <dsp:cNvPr id="0" name=""/>
        <dsp:cNvSpPr/>
      </dsp:nvSpPr>
      <dsp:spPr>
        <a:xfrm>
          <a:off x="1210752" y="1949952"/>
          <a:ext cx="8501756" cy="556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2110"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Add speech and language translate options </a:t>
          </a:r>
          <a:endParaRPr lang="en-IN" sz="2100" kern="1200" dirty="0"/>
        </a:p>
      </dsp:txBody>
      <dsp:txXfrm>
        <a:off x="1210752" y="1949952"/>
        <a:ext cx="8501756" cy="556989"/>
      </dsp:txXfrm>
    </dsp:sp>
    <dsp:sp modelId="{7472A556-5C32-4522-B93A-2C1E0867BD59}">
      <dsp:nvSpPr>
        <dsp:cNvPr id="0" name=""/>
        <dsp:cNvSpPr/>
      </dsp:nvSpPr>
      <dsp:spPr>
        <a:xfrm>
          <a:off x="862634" y="1880328"/>
          <a:ext cx="696236" cy="69623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6BF19F-427A-5844-BD79-A92B2C2701D1}">
      <dsp:nvSpPr>
        <dsp:cNvPr id="0" name=""/>
        <dsp:cNvSpPr/>
      </dsp:nvSpPr>
      <dsp:spPr>
        <a:xfrm>
          <a:off x="1299008" y="2785926"/>
          <a:ext cx="8413500" cy="556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2110"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t>Generate insights from the user queries and feedback </a:t>
          </a:r>
        </a:p>
      </dsp:txBody>
      <dsp:txXfrm>
        <a:off x="1299008" y="2785926"/>
        <a:ext cx="8413500" cy="556989"/>
      </dsp:txXfrm>
    </dsp:sp>
    <dsp:sp modelId="{6FB0D835-41F9-E14A-8B26-ADCE7630FEFD}">
      <dsp:nvSpPr>
        <dsp:cNvPr id="0" name=""/>
        <dsp:cNvSpPr/>
      </dsp:nvSpPr>
      <dsp:spPr>
        <a:xfrm>
          <a:off x="950889" y="2716302"/>
          <a:ext cx="696236" cy="69623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E2DEFE5-0528-EF44-8C58-52C768B94B74}">
      <dsp:nvSpPr>
        <dsp:cNvPr id="0" name=""/>
        <dsp:cNvSpPr/>
      </dsp:nvSpPr>
      <dsp:spPr>
        <a:xfrm>
          <a:off x="1210752" y="3621900"/>
          <a:ext cx="8501756" cy="556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2110" tIns="53340" rIns="53340" bIns="53340" numCol="1" spcCol="1270" anchor="ctr" anchorCtr="0">
          <a:noAutofit/>
        </a:bodyPr>
        <a:lstStyle/>
        <a:p>
          <a:pPr marL="0" lvl="0" indent="0" algn="l" defTabSz="933450">
            <a:lnSpc>
              <a:spcPct val="90000"/>
            </a:lnSpc>
            <a:spcBef>
              <a:spcPct val="0"/>
            </a:spcBef>
            <a:spcAft>
              <a:spcPct val="35000"/>
            </a:spcAft>
            <a:buNone/>
          </a:pPr>
          <a:r>
            <a:rPr lang="en-IN" sz="2100" kern="1200" dirty="0"/>
            <a:t> Build a Cache layer for frequent user queries to improve response time </a:t>
          </a:r>
        </a:p>
      </dsp:txBody>
      <dsp:txXfrm>
        <a:off x="1210752" y="3621900"/>
        <a:ext cx="8501756" cy="556989"/>
      </dsp:txXfrm>
    </dsp:sp>
    <dsp:sp modelId="{6DFD4714-025F-42CE-B70D-15B09392B59A}">
      <dsp:nvSpPr>
        <dsp:cNvPr id="0" name=""/>
        <dsp:cNvSpPr/>
      </dsp:nvSpPr>
      <dsp:spPr>
        <a:xfrm>
          <a:off x="862634" y="3552276"/>
          <a:ext cx="696236" cy="69623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1C2CE42-C416-AB4E-8DE5-93743F7FE5FA}">
      <dsp:nvSpPr>
        <dsp:cNvPr id="0" name=""/>
        <dsp:cNvSpPr/>
      </dsp:nvSpPr>
      <dsp:spPr>
        <a:xfrm>
          <a:off x="934341" y="4457261"/>
          <a:ext cx="8778166" cy="556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2110" tIns="53340" rIns="53340" bIns="53340" numCol="1" spcCol="1270" anchor="ctr" anchorCtr="0">
          <a:noAutofit/>
        </a:bodyPr>
        <a:lstStyle/>
        <a:p>
          <a:pPr marL="0" lvl="0" indent="0" algn="l" defTabSz="933450">
            <a:lnSpc>
              <a:spcPct val="90000"/>
            </a:lnSpc>
            <a:spcBef>
              <a:spcPct val="0"/>
            </a:spcBef>
            <a:spcAft>
              <a:spcPct val="35000"/>
            </a:spcAft>
            <a:buNone/>
          </a:pPr>
          <a:r>
            <a:rPr lang="en-IN" sz="2100" kern="1200" dirty="0"/>
            <a:t>Extend current Chatbot to a Guided Chatbot</a:t>
          </a:r>
        </a:p>
      </dsp:txBody>
      <dsp:txXfrm>
        <a:off x="934341" y="4457261"/>
        <a:ext cx="8778166" cy="556989"/>
      </dsp:txXfrm>
    </dsp:sp>
    <dsp:sp modelId="{DABE133D-7E93-43B8-A85E-DEFF8D5CB1D3}">
      <dsp:nvSpPr>
        <dsp:cNvPr id="0" name=""/>
        <dsp:cNvSpPr/>
      </dsp:nvSpPr>
      <dsp:spPr>
        <a:xfrm>
          <a:off x="586223" y="4387637"/>
          <a:ext cx="696236" cy="69623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07CB64-AC4D-D645-A515-745285451A2B}">
      <dsp:nvSpPr>
        <dsp:cNvPr id="0" name=""/>
        <dsp:cNvSpPr/>
      </dsp:nvSpPr>
      <dsp:spPr>
        <a:xfrm>
          <a:off x="429938" y="5293235"/>
          <a:ext cx="9282570" cy="5569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2110" tIns="53340" rIns="53340" bIns="53340" numCol="1" spcCol="1270" anchor="ctr" anchorCtr="0">
          <a:noAutofit/>
        </a:bodyPr>
        <a:lstStyle/>
        <a:p>
          <a:pPr marL="0" lvl="0" indent="0" algn="l" defTabSz="933450">
            <a:lnSpc>
              <a:spcPct val="90000"/>
            </a:lnSpc>
            <a:spcBef>
              <a:spcPct val="0"/>
            </a:spcBef>
            <a:spcAft>
              <a:spcPct val="35000"/>
            </a:spcAft>
            <a:buNone/>
          </a:pPr>
          <a:r>
            <a:rPr lang="en-IN" sz="2100" kern="1200" dirty="0"/>
            <a:t>Can extend</a:t>
          </a:r>
          <a:r>
            <a:rPr lang="en-IN" sz="2100" kern="1200" baseline="0" dirty="0"/>
            <a:t> to other Apps of </a:t>
          </a:r>
          <a:r>
            <a:rPr lang="en-IN" sz="2100" kern="1200" baseline="0" dirty="0" err="1"/>
            <a:t>ZeroCodeLearning</a:t>
          </a:r>
          <a:endParaRPr lang="en-IN" sz="2100" kern="1200" dirty="0"/>
        </a:p>
      </dsp:txBody>
      <dsp:txXfrm>
        <a:off x="429938" y="5293235"/>
        <a:ext cx="9282570" cy="556989"/>
      </dsp:txXfrm>
    </dsp:sp>
    <dsp:sp modelId="{92B6986E-A451-434B-850C-76705E965E77}">
      <dsp:nvSpPr>
        <dsp:cNvPr id="0" name=""/>
        <dsp:cNvSpPr/>
      </dsp:nvSpPr>
      <dsp:spPr>
        <a:xfrm>
          <a:off x="81820" y="5223612"/>
          <a:ext cx="696236" cy="69623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817CE-46EC-478B-B524-69BF48E504CF}">
      <dsp:nvSpPr>
        <dsp:cNvPr id="0" name=""/>
        <dsp:cNvSpPr/>
      </dsp:nvSpPr>
      <dsp:spPr>
        <a:xfrm>
          <a:off x="2703250" y="0"/>
          <a:ext cx="2081059" cy="2081376"/>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FCBD4E-299B-4F38-8F4E-8885C7DFF820}">
      <dsp:nvSpPr>
        <dsp:cNvPr id="0" name=""/>
        <dsp:cNvSpPr/>
      </dsp:nvSpPr>
      <dsp:spPr>
        <a:xfrm>
          <a:off x="3163232" y="751439"/>
          <a:ext cx="1156404" cy="578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 </a:t>
          </a:r>
          <a:endParaRPr lang="en-IN" sz="3900" kern="1200" dirty="0"/>
        </a:p>
      </dsp:txBody>
      <dsp:txXfrm>
        <a:off x="3163232" y="751439"/>
        <a:ext cx="1156404" cy="578063"/>
      </dsp:txXfrm>
    </dsp:sp>
    <dsp:sp modelId="{F302A8B6-7E0F-4C66-B314-DD59809CFFF6}">
      <dsp:nvSpPr>
        <dsp:cNvPr id="0" name=""/>
        <dsp:cNvSpPr/>
      </dsp:nvSpPr>
      <dsp:spPr>
        <a:xfrm>
          <a:off x="2125243" y="1195904"/>
          <a:ext cx="2081059" cy="2081376"/>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B76CC3-8253-4568-90D1-5C17E6C03EB5}">
      <dsp:nvSpPr>
        <dsp:cNvPr id="0" name=""/>
        <dsp:cNvSpPr/>
      </dsp:nvSpPr>
      <dsp:spPr>
        <a:xfrm>
          <a:off x="2587570" y="1954262"/>
          <a:ext cx="1156404" cy="578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 </a:t>
          </a:r>
          <a:endParaRPr lang="en-IN" sz="3900" kern="1200" dirty="0"/>
        </a:p>
      </dsp:txBody>
      <dsp:txXfrm>
        <a:off x="2587570" y="1954262"/>
        <a:ext cx="1156404" cy="578063"/>
      </dsp:txXfrm>
    </dsp:sp>
    <dsp:sp modelId="{6C66FC34-A03E-4334-BF3E-AE958EF1A7B0}">
      <dsp:nvSpPr>
        <dsp:cNvPr id="0" name=""/>
        <dsp:cNvSpPr/>
      </dsp:nvSpPr>
      <dsp:spPr>
        <a:xfrm>
          <a:off x="2851366" y="2534920"/>
          <a:ext cx="1787952" cy="1788669"/>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6CA13-890E-4B33-A55A-12DEE6B55998}">
      <dsp:nvSpPr>
        <dsp:cNvPr id="0" name=""/>
        <dsp:cNvSpPr/>
      </dsp:nvSpPr>
      <dsp:spPr>
        <a:xfrm>
          <a:off x="3165968" y="3158814"/>
          <a:ext cx="1156404" cy="578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sz="3900" kern="1200" dirty="0"/>
            <a:t> </a:t>
          </a:r>
          <a:endParaRPr lang="en-IN" sz="3900" kern="1200" dirty="0"/>
        </a:p>
      </dsp:txBody>
      <dsp:txXfrm>
        <a:off x="3165968" y="3158814"/>
        <a:ext cx="1156404" cy="57806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5F5ED-B146-41A7-ACC4-4336088D7E2D}">
      <dsp:nvSpPr>
        <dsp:cNvPr id="0" name=""/>
        <dsp:cNvSpPr/>
      </dsp:nvSpPr>
      <dsp:spPr>
        <a:xfrm>
          <a:off x="-6141017" y="-939544"/>
          <a:ext cx="7310162" cy="7310162"/>
        </a:xfrm>
        <a:prstGeom prst="blockArc">
          <a:avLst>
            <a:gd name="adj1" fmla="val 18900000"/>
            <a:gd name="adj2" fmla="val 2700000"/>
            <a:gd name="adj3" fmla="val 295"/>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87DFCD-5358-409E-8800-3955FD8191B5}">
      <dsp:nvSpPr>
        <dsp:cNvPr id="0" name=""/>
        <dsp:cNvSpPr/>
      </dsp:nvSpPr>
      <dsp:spPr>
        <a:xfrm>
          <a:off x="510864" y="339333"/>
          <a:ext cx="7735564" cy="6791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9037"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Solution Design &amp; Architecture</a:t>
          </a:r>
        </a:p>
      </dsp:txBody>
      <dsp:txXfrm>
        <a:off x="510864" y="339333"/>
        <a:ext cx="7735564" cy="679101"/>
      </dsp:txXfrm>
    </dsp:sp>
    <dsp:sp modelId="{48121E91-21CA-47E1-BE72-7581071E9E16}">
      <dsp:nvSpPr>
        <dsp:cNvPr id="0" name=""/>
        <dsp:cNvSpPr/>
      </dsp:nvSpPr>
      <dsp:spPr>
        <a:xfrm>
          <a:off x="86425" y="254445"/>
          <a:ext cx="848876" cy="8488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EAAAC1-6417-4A10-AF92-8A2F3CD13A80}">
      <dsp:nvSpPr>
        <dsp:cNvPr id="0" name=""/>
        <dsp:cNvSpPr/>
      </dsp:nvSpPr>
      <dsp:spPr>
        <a:xfrm>
          <a:off x="997488" y="1357659"/>
          <a:ext cx="7248940" cy="6791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9037"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a:t>Code and Developer’s Manual</a:t>
          </a:r>
        </a:p>
      </dsp:txBody>
      <dsp:txXfrm>
        <a:off x="997488" y="1357659"/>
        <a:ext cx="7248940" cy="679101"/>
      </dsp:txXfrm>
    </dsp:sp>
    <dsp:sp modelId="{61FE41AE-D1CB-486F-8A62-F1971C14F73C}">
      <dsp:nvSpPr>
        <dsp:cNvPr id="0" name=""/>
        <dsp:cNvSpPr/>
      </dsp:nvSpPr>
      <dsp:spPr>
        <a:xfrm>
          <a:off x="573049" y="1272771"/>
          <a:ext cx="848876" cy="8488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451C30-D3D2-D447-951A-96B207472AF6}">
      <dsp:nvSpPr>
        <dsp:cNvPr id="0" name=""/>
        <dsp:cNvSpPr/>
      </dsp:nvSpPr>
      <dsp:spPr>
        <a:xfrm>
          <a:off x="1146842" y="2375985"/>
          <a:ext cx="7099586" cy="6791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9037"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Model evaluation metrics and results</a:t>
          </a:r>
        </a:p>
      </dsp:txBody>
      <dsp:txXfrm>
        <a:off x="1146842" y="2375985"/>
        <a:ext cx="7099586" cy="679101"/>
      </dsp:txXfrm>
    </dsp:sp>
    <dsp:sp modelId="{2D1E4CBB-132A-491B-8BBE-A668017A911B}">
      <dsp:nvSpPr>
        <dsp:cNvPr id="0" name=""/>
        <dsp:cNvSpPr/>
      </dsp:nvSpPr>
      <dsp:spPr>
        <a:xfrm>
          <a:off x="722404" y="2291098"/>
          <a:ext cx="848876" cy="8488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18BE0A-BDF1-814A-A6DC-C0457C8FEDBD}">
      <dsp:nvSpPr>
        <dsp:cNvPr id="0" name=""/>
        <dsp:cNvSpPr/>
      </dsp:nvSpPr>
      <dsp:spPr>
        <a:xfrm>
          <a:off x="997488" y="3394312"/>
          <a:ext cx="7248940" cy="6791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9037"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Final Model</a:t>
          </a:r>
        </a:p>
      </dsp:txBody>
      <dsp:txXfrm>
        <a:off x="997488" y="3394312"/>
        <a:ext cx="7248940" cy="679101"/>
      </dsp:txXfrm>
    </dsp:sp>
    <dsp:sp modelId="{26D8073D-B437-4F26-99A1-2A3E4F5C3727}">
      <dsp:nvSpPr>
        <dsp:cNvPr id="0" name=""/>
        <dsp:cNvSpPr/>
      </dsp:nvSpPr>
      <dsp:spPr>
        <a:xfrm>
          <a:off x="573049" y="3309424"/>
          <a:ext cx="848876" cy="8488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873934-4E17-DD46-82AE-F05BC8D0E14C}">
      <dsp:nvSpPr>
        <dsp:cNvPr id="0" name=""/>
        <dsp:cNvSpPr/>
      </dsp:nvSpPr>
      <dsp:spPr>
        <a:xfrm>
          <a:off x="510864" y="4412638"/>
          <a:ext cx="7735564" cy="67910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9037" tIns="45720" rIns="45720" bIns="45720" numCol="1" spcCol="1270" anchor="ctr" anchorCtr="0">
          <a:noAutofit/>
        </a:bodyPr>
        <a:lstStyle/>
        <a:p>
          <a:pPr marL="0" lvl="0" indent="0" algn="l" defTabSz="800100">
            <a:lnSpc>
              <a:spcPct val="90000"/>
            </a:lnSpc>
            <a:spcBef>
              <a:spcPct val="0"/>
            </a:spcBef>
            <a:spcAft>
              <a:spcPct val="35000"/>
            </a:spcAft>
            <a:buNone/>
          </a:pPr>
          <a:r>
            <a:rPr lang="en-IN" sz="1800" kern="1200" dirty="0"/>
            <a:t>Project Report</a:t>
          </a:r>
        </a:p>
      </dsp:txBody>
      <dsp:txXfrm>
        <a:off x="510864" y="4412638"/>
        <a:ext cx="7735564" cy="679101"/>
      </dsp:txXfrm>
    </dsp:sp>
    <dsp:sp modelId="{AA374E92-BCA6-4A31-9BFD-48CA69688C1E}">
      <dsp:nvSpPr>
        <dsp:cNvPr id="0" name=""/>
        <dsp:cNvSpPr/>
      </dsp:nvSpPr>
      <dsp:spPr>
        <a:xfrm>
          <a:off x="86425" y="4327750"/>
          <a:ext cx="848876" cy="848876"/>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2D3BBA-69CF-AA4C-8087-69102F7A7F81}">
      <dsp:nvSpPr>
        <dsp:cNvPr id="0" name=""/>
        <dsp:cNvSpPr/>
      </dsp:nvSpPr>
      <dsp:spPr>
        <a:xfrm rot="10800000">
          <a:off x="1333980" y="2009"/>
          <a:ext cx="4056252" cy="1249172"/>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0851" tIns="64770" rIns="120904"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Calibri" panose="020F0502020204030204" pitchFamily="34" charset="0"/>
              <a:cs typeface="Calibri" panose="020F0502020204030204" pitchFamily="34" charset="0"/>
            </a:rPr>
            <a:t>Faculty Mentor: Sumanta Singh</a:t>
          </a:r>
        </a:p>
        <a:p>
          <a:pPr marL="0" lvl="0" indent="0" algn="ctr" defTabSz="755650">
            <a:lnSpc>
              <a:spcPct val="90000"/>
            </a:lnSpc>
            <a:spcBef>
              <a:spcPct val="0"/>
            </a:spcBef>
            <a:spcAft>
              <a:spcPct val="35000"/>
            </a:spcAft>
            <a:buNone/>
          </a:pPr>
          <a:r>
            <a:rPr lang="en-GB" sz="1700" kern="1200" dirty="0">
              <a:latin typeface="Calibri" panose="020F0502020204030204" pitchFamily="34" charset="0"/>
              <a:cs typeface="Calibri" panose="020F0502020204030204" pitchFamily="34" charset="0"/>
            </a:rPr>
            <a:t>Assistant Professor of Information Systems, ISB</a:t>
          </a:r>
        </a:p>
      </dsp:txBody>
      <dsp:txXfrm rot="10800000">
        <a:off x="1646273" y="2009"/>
        <a:ext cx="3743959" cy="1249172"/>
      </dsp:txXfrm>
    </dsp:sp>
    <dsp:sp modelId="{2AC96527-0F67-524D-8F2C-1952DF3E8384}">
      <dsp:nvSpPr>
        <dsp:cNvPr id="0" name=""/>
        <dsp:cNvSpPr/>
      </dsp:nvSpPr>
      <dsp:spPr>
        <a:xfrm>
          <a:off x="709394" y="2009"/>
          <a:ext cx="1249172" cy="124917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 b="-1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934893-186A-AD40-9DBB-D2791F13D48D}">
      <dsp:nvSpPr>
        <dsp:cNvPr id="0" name=""/>
        <dsp:cNvSpPr/>
      </dsp:nvSpPr>
      <dsp:spPr>
        <a:xfrm rot="10800000">
          <a:off x="1333980" y="1624069"/>
          <a:ext cx="4056252" cy="1249172"/>
        </a:xfrm>
        <a:prstGeom prst="homePlat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0851" tIns="64770" rIns="120904"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Calibri" panose="020F0502020204030204" pitchFamily="34" charset="0"/>
              <a:cs typeface="Calibri" panose="020F0502020204030204" pitchFamily="34" charset="0"/>
            </a:rPr>
            <a:t>Sponsor: Sriram M</a:t>
          </a:r>
        </a:p>
        <a:p>
          <a:pPr marL="0" lvl="0" indent="0" algn="ctr" defTabSz="755650">
            <a:lnSpc>
              <a:spcPct val="90000"/>
            </a:lnSpc>
            <a:spcBef>
              <a:spcPct val="0"/>
            </a:spcBef>
            <a:spcAft>
              <a:spcPct val="35000"/>
            </a:spcAft>
            <a:buNone/>
          </a:pPr>
          <a:r>
            <a:rPr lang="en-GB" sz="1700" kern="1200" dirty="0">
              <a:latin typeface="Calibri" panose="020F0502020204030204" pitchFamily="34" charset="0"/>
              <a:cs typeface="Calibri" panose="020F0502020204030204" pitchFamily="34" charset="0"/>
            </a:rPr>
            <a:t>Zero Code Learning</a:t>
          </a:r>
        </a:p>
      </dsp:txBody>
      <dsp:txXfrm rot="10800000">
        <a:off x="1646273" y="1624069"/>
        <a:ext cx="3743959" cy="1249172"/>
      </dsp:txXfrm>
    </dsp:sp>
    <dsp:sp modelId="{DC549049-3955-A346-B534-C91B858776D1}">
      <dsp:nvSpPr>
        <dsp:cNvPr id="0" name=""/>
        <dsp:cNvSpPr/>
      </dsp:nvSpPr>
      <dsp:spPr>
        <a:xfrm>
          <a:off x="709394" y="1624069"/>
          <a:ext cx="1249172" cy="1249172"/>
        </a:xfrm>
        <a:prstGeom prst="ellipse">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1C5C48-99EA-194B-88DC-49EA1F884A8E}">
      <dsp:nvSpPr>
        <dsp:cNvPr id="0" name=""/>
        <dsp:cNvSpPr/>
      </dsp:nvSpPr>
      <dsp:spPr>
        <a:xfrm rot="10800000">
          <a:off x="1333980" y="3246129"/>
          <a:ext cx="4056252" cy="1249172"/>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0851" tIns="64770" rIns="120904" bIns="64770"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Calibri" panose="020F0502020204030204" pitchFamily="34" charset="0"/>
              <a:cs typeface="Calibri" panose="020F0502020204030204" pitchFamily="34" charset="0"/>
            </a:rPr>
            <a:t>Client Mentor: </a:t>
          </a:r>
          <a:r>
            <a:rPr lang="en-IN" sz="1700" b="0" i="0" u="none" kern="1200" dirty="0">
              <a:latin typeface="Calibri" panose="020F0502020204030204" pitchFamily="34" charset="0"/>
              <a:cs typeface="Calibri" panose="020F0502020204030204" pitchFamily="34" charset="0"/>
            </a:rPr>
            <a:t>Vineet Srivastava</a:t>
          </a:r>
        </a:p>
        <a:p>
          <a:pPr marL="0" lvl="0" indent="0" algn="ctr" defTabSz="755650">
            <a:lnSpc>
              <a:spcPct val="90000"/>
            </a:lnSpc>
            <a:spcBef>
              <a:spcPct val="0"/>
            </a:spcBef>
            <a:spcAft>
              <a:spcPct val="35000"/>
            </a:spcAft>
            <a:buNone/>
          </a:pPr>
          <a:r>
            <a:rPr lang="en-IN" sz="1700" b="0" i="0" u="none" kern="1200" dirty="0">
              <a:latin typeface="Calibri" panose="020F0502020204030204" pitchFamily="34" charset="0"/>
              <a:cs typeface="Calibri" panose="020F0502020204030204" pitchFamily="34" charset="0"/>
            </a:rPr>
            <a:t>Zero Code Learning</a:t>
          </a:r>
          <a:endParaRPr lang="en-GB" sz="1700" kern="1200" dirty="0">
            <a:latin typeface="Calibri" panose="020F0502020204030204" pitchFamily="34" charset="0"/>
            <a:cs typeface="Calibri" panose="020F0502020204030204" pitchFamily="34" charset="0"/>
          </a:endParaRPr>
        </a:p>
      </dsp:txBody>
      <dsp:txXfrm rot="10800000">
        <a:off x="1646273" y="3246129"/>
        <a:ext cx="3743959" cy="1249172"/>
      </dsp:txXfrm>
    </dsp:sp>
    <dsp:sp modelId="{7BD7EC54-BCB6-BE4D-8469-2030CDC4291C}">
      <dsp:nvSpPr>
        <dsp:cNvPr id="0" name=""/>
        <dsp:cNvSpPr/>
      </dsp:nvSpPr>
      <dsp:spPr>
        <a:xfrm>
          <a:off x="709394" y="3246129"/>
          <a:ext cx="1249172" cy="1249172"/>
        </a:xfrm>
        <a:prstGeom prst="ellipse">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4E053-5399-D14F-A4FE-004E51FD3832}">
      <dsp:nvSpPr>
        <dsp:cNvPr id="0" name=""/>
        <dsp:cNvSpPr/>
      </dsp:nvSpPr>
      <dsp:spPr>
        <a:xfrm rot="5400000">
          <a:off x="169827" y="573829"/>
          <a:ext cx="1885457" cy="1319820"/>
        </a:xfrm>
        <a:prstGeom prst="chevron">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w="6350" cap="flat" cmpd="sng" algn="ctr">
          <a:solidFill>
            <a:schemeClr val="accent2">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en-US" sz="1600" b="1" kern="1200" dirty="0">
              <a:latin typeface="Calibri" panose="020F0502020204030204" pitchFamily="34" charset="0"/>
              <a:cs typeface="Calibri" panose="020F0502020204030204" pitchFamily="34" charset="0"/>
            </a:rPr>
            <a:t>About The Company </a:t>
          </a:r>
          <a:endParaRPr lang="en-IN" sz="1600" b="1" kern="1200" dirty="0">
            <a:latin typeface="Calibri" panose="020F0502020204030204" pitchFamily="34" charset="0"/>
            <a:cs typeface="Calibri" panose="020F0502020204030204" pitchFamily="34" charset="0"/>
          </a:endParaRPr>
        </a:p>
      </dsp:txBody>
      <dsp:txXfrm rot="-5400000">
        <a:off x="452646" y="950920"/>
        <a:ext cx="1319820" cy="565637"/>
      </dsp:txXfrm>
    </dsp:sp>
    <dsp:sp modelId="{A124461F-A076-C544-8236-F2489C72D4C0}">
      <dsp:nvSpPr>
        <dsp:cNvPr id="0" name=""/>
        <dsp:cNvSpPr/>
      </dsp:nvSpPr>
      <dsp:spPr>
        <a:xfrm rot="5400000">
          <a:off x="6152646" y="-3861609"/>
          <a:ext cx="1225547" cy="9535287"/>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IN" sz="1800" b="0" i="0" u="none" kern="1200" dirty="0">
              <a:latin typeface="Calibri" panose="020F0502020204030204" pitchFamily="34" charset="0"/>
              <a:cs typeface="Calibri" panose="020F0502020204030204" pitchFamily="34" charset="0"/>
            </a:rPr>
            <a:t>Zero Code Learning is a leading Edu-Tech Startup in the data science space. Zero Code provides ML Apps, a No-Code development platform, to help users focus on learning business challenges and outcomes instead of getting into the nuisance of coding Machine Learning models.</a:t>
          </a:r>
          <a:endParaRPr lang="en-GB" sz="1800" kern="1200" dirty="0">
            <a:latin typeface="Calibri" panose="020F0502020204030204" pitchFamily="34" charset="0"/>
            <a:cs typeface="Calibri" panose="020F0502020204030204" pitchFamily="34" charset="0"/>
          </a:endParaRPr>
        </a:p>
      </dsp:txBody>
      <dsp:txXfrm rot="-5400000">
        <a:off x="1997776" y="353087"/>
        <a:ext cx="9475461" cy="1105895"/>
      </dsp:txXfrm>
    </dsp:sp>
    <dsp:sp modelId="{58FAC299-1CD9-4042-996A-07FD2E443CBC}">
      <dsp:nvSpPr>
        <dsp:cNvPr id="0" name=""/>
        <dsp:cNvSpPr/>
      </dsp:nvSpPr>
      <dsp:spPr>
        <a:xfrm rot="5400000">
          <a:off x="169827" y="1977670"/>
          <a:ext cx="1885457" cy="1319820"/>
        </a:xfrm>
        <a:prstGeom prst="chevron">
          <a:avLst/>
        </a:prstGeom>
        <a:gradFill rotWithShape="0">
          <a:gsLst>
            <a:gs pos="0">
              <a:schemeClr val="accent3">
                <a:hueOff val="0"/>
                <a:satOff val="0"/>
                <a:lumOff val="0"/>
                <a:alphaOff val="0"/>
                <a:tint val="97000"/>
                <a:satMod val="100000"/>
                <a:lumMod val="102000"/>
              </a:schemeClr>
            </a:gs>
            <a:gs pos="50000">
              <a:schemeClr val="accent3">
                <a:hueOff val="0"/>
                <a:satOff val="0"/>
                <a:lumOff val="0"/>
                <a:alphaOff val="0"/>
                <a:shade val="100000"/>
                <a:satMod val="103000"/>
                <a:lumMod val="100000"/>
              </a:schemeClr>
            </a:gs>
            <a:gs pos="100000">
              <a:schemeClr val="accent3">
                <a:hueOff val="0"/>
                <a:satOff val="0"/>
                <a:lumOff val="0"/>
                <a:alphaOff val="0"/>
                <a:shade val="93000"/>
                <a:satMod val="110000"/>
                <a:lumMod val="99000"/>
              </a:schemeClr>
            </a:gs>
          </a:gsLst>
          <a:lin ang="5400000" scaled="0"/>
        </a:gradFill>
        <a:ln w="6350" cap="flat" cmpd="sng" algn="ctr">
          <a:solidFill>
            <a:schemeClr val="accent3">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en-GB" sz="1600" b="1" kern="1200" dirty="0">
              <a:latin typeface="Calibri" panose="020F0502020204030204" pitchFamily="34" charset="0"/>
              <a:cs typeface="Calibri" panose="020F0502020204030204" pitchFamily="34" charset="0"/>
            </a:rPr>
            <a:t>About The Platform</a:t>
          </a:r>
        </a:p>
      </dsp:txBody>
      <dsp:txXfrm rot="-5400000">
        <a:off x="452646" y="2354761"/>
        <a:ext cx="1319820" cy="565637"/>
      </dsp:txXfrm>
    </dsp:sp>
    <dsp:sp modelId="{FEA74713-9DB0-7942-B940-4976D30CE35B}">
      <dsp:nvSpPr>
        <dsp:cNvPr id="0" name=""/>
        <dsp:cNvSpPr/>
      </dsp:nvSpPr>
      <dsp:spPr>
        <a:xfrm rot="5400000">
          <a:off x="6144198" y="-2450220"/>
          <a:ext cx="1225547" cy="9520201"/>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en-GB" sz="1800" kern="1200" dirty="0">
              <a:latin typeface="Calibri" panose="020F0502020204030204" pitchFamily="34" charset="0"/>
              <a:cs typeface="Calibri" panose="020F0502020204030204" pitchFamily="34" charset="0"/>
            </a:rPr>
            <a:t>Zero Code Learning provides platform where users (Academicians &amp; Students) can easily user ML models. Platform is </a:t>
          </a:r>
          <a:r>
            <a:rPr lang="en-IN" sz="1800" kern="1200" dirty="0">
              <a:latin typeface="Calibri" panose="020F0502020204030204" pitchFamily="34" charset="0"/>
              <a:cs typeface="Calibri" panose="020F0502020204030204" pitchFamily="34" charset="0"/>
            </a:rPr>
            <a:t>simple and has easy to navigate buttons and tabs to explore the models, parameters and data insights. Users can train the model using their own data set and make predictions without coding.</a:t>
          </a:r>
          <a:endParaRPr lang="en-GB" sz="1800" kern="1200" dirty="0">
            <a:latin typeface="Calibri" panose="020F0502020204030204" pitchFamily="34" charset="0"/>
            <a:cs typeface="Calibri" panose="020F0502020204030204" pitchFamily="34" charset="0"/>
          </a:endParaRPr>
        </a:p>
      </dsp:txBody>
      <dsp:txXfrm rot="-5400000">
        <a:off x="1996871" y="1756933"/>
        <a:ext cx="9460375" cy="1105895"/>
      </dsp:txXfrm>
    </dsp:sp>
    <dsp:sp modelId="{EA2F7C91-B5A1-EC41-9881-C225915E1371}">
      <dsp:nvSpPr>
        <dsp:cNvPr id="0" name=""/>
        <dsp:cNvSpPr/>
      </dsp:nvSpPr>
      <dsp:spPr>
        <a:xfrm rot="5400000">
          <a:off x="169827" y="3351494"/>
          <a:ext cx="1885457" cy="1319820"/>
        </a:xfrm>
        <a:prstGeom prst="chevron">
          <a:avLst/>
        </a:prstGeom>
        <a:gradFill rotWithShape="0">
          <a:gsLst>
            <a:gs pos="0">
              <a:schemeClr val="accent4">
                <a:hueOff val="0"/>
                <a:satOff val="0"/>
                <a:lumOff val="0"/>
                <a:alphaOff val="0"/>
                <a:tint val="97000"/>
                <a:satMod val="100000"/>
                <a:lumMod val="102000"/>
              </a:schemeClr>
            </a:gs>
            <a:gs pos="50000">
              <a:schemeClr val="accent4">
                <a:hueOff val="0"/>
                <a:satOff val="0"/>
                <a:lumOff val="0"/>
                <a:alphaOff val="0"/>
                <a:shade val="100000"/>
                <a:satMod val="103000"/>
                <a:lumMod val="100000"/>
              </a:schemeClr>
            </a:gs>
            <a:gs pos="100000">
              <a:schemeClr val="accent4">
                <a:hueOff val="0"/>
                <a:satOff val="0"/>
                <a:lumOff val="0"/>
                <a:alphaOff val="0"/>
                <a:shade val="93000"/>
                <a:satMod val="110000"/>
                <a:lumMod val="99000"/>
              </a:schemeClr>
            </a:gs>
          </a:gsLst>
          <a:lin ang="5400000" scaled="0"/>
        </a:gradFill>
        <a:ln w="6350" cap="flat" cmpd="sng" algn="ctr">
          <a:solidFill>
            <a:schemeClr val="accent4">
              <a:hueOff val="0"/>
              <a:satOff val="0"/>
              <a:lumOff val="0"/>
              <a:alphaOff val="0"/>
            </a:schemeClr>
          </a:solidFill>
          <a:prstDash val="solid"/>
        </a:ln>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dsp:spPr>
      <dsp:style>
        <a:lnRef idx="1">
          <a:scrgbClr r="0" g="0" b="0"/>
        </a:lnRef>
        <a:fillRef idx="3">
          <a:scrgbClr r="0" g="0" b="0"/>
        </a:fillRef>
        <a:effectRef idx="3">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100000"/>
            </a:lnSpc>
            <a:spcBef>
              <a:spcPct val="0"/>
            </a:spcBef>
            <a:spcAft>
              <a:spcPct val="35000"/>
            </a:spcAft>
            <a:buNone/>
          </a:pPr>
          <a:r>
            <a:rPr lang="en-GB" sz="1600" b="1" kern="1200" dirty="0">
              <a:latin typeface="Calibri" panose="020F0502020204030204" pitchFamily="34" charset="0"/>
              <a:cs typeface="Calibri" panose="020F0502020204030204" pitchFamily="34" charset="0"/>
            </a:rPr>
            <a:t>Problem Statement</a:t>
          </a:r>
        </a:p>
      </dsp:txBody>
      <dsp:txXfrm rot="-5400000">
        <a:off x="452646" y="3728585"/>
        <a:ext cx="1319820" cy="565637"/>
      </dsp:txXfrm>
    </dsp:sp>
    <dsp:sp modelId="{F35BE878-96B7-C349-A747-AC123CFDE3DA}">
      <dsp:nvSpPr>
        <dsp:cNvPr id="0" name=""/>
        <dsp:cNvSpPr/>
      </dsp:nvSpPr>
      <dsp:spPr>
        <a:xfrm rot="5400000">
          <a:off x="6133470" y="-1066807"/>
          <a:ext cx="1225547" cy="9501040"/>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en-IN" sz="1800" kern="1200" dirty="0">
              <a:latin typeface="Calibri" panose="020F0502020204030204" pitchFamily="34" charset="0"/>
              <a:cs typeface="Calibri" panose="020F0502020204030204" pitchFamily="34" charset="0"/>
            </a:rPr>
            <a:t>Users often need help with app usage. They reach out to the support team through emails and often, there is a delay in assistance either because of different time zones or the support team are swamped with multiple issues. </a:t>
          </a:r>
          <a:endParaRPr lang="en-GB" sz="1800" kern="1200" dirty="0">
            <a:latin typeface="Calibri" panose="020F0502020204030204" pitchFamily="34" charset="0"/>
            <a:cs typeface="Calibri" panose="020F0502020204030204" pitchFamily="34" charset="0"/>
          </a:endParaRPr>
        </a:p>
      </dsp:txBody>
      <dsp:txXfrm rot="-5400000">
        <a:off x="1995724" y="3130765"/>
        <a:ext cx="9441214" cy="11058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E45BB-F045-4D56-A87E-1ED848F2D33D}">
      <dsp:nvSpPr>
        <dsp:cNvPr id="0" name=""/>
        <dsp:cNvSpPr/>
      </dsp:nvSpPr>
      <dsp:spPr>
        <a:xfrm>
          <a:off x="0" y="264442"/>
          <a:ext cx="4837491" cy="1461600"/>
        </a:xfrm>
        <a:prstGeom prst="rect">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375443" tIns="333248" rIns="375443" bIns="113792" numCol="1" spcCol="1270" anchor="t" anchorCtr="0">
          <a:noAutofit/>
        </a:bodyPr>
        <a:lstStyle/>
        <a:p>
          <a:pPr marL="171450" lvl="1" indent="-171450" algn="l" defTabSz="711200">
            <a:lnSpc>
              <a:spcPct val="90000"/>
            </a:lnSpc>
            <a:spcBef>
              <a:spcPct val="0"/>
            </a:spcBef>
            <a:spcAft>
              <a:spcPct val="15000"/>
            </a:spcAft>
            <a:buFont typeface="+mj-lt"/>
            <a:buAutoNum type="arabicPeriod"/>
          </a:pPr>
          <a:r>
            <a:rPr lang="en-US" sz="1600" kern="1200" dirty="0">
              <a:latin typeface="Calibri" panose="020F0502020204030204" pitchFamily="34" charset="0"/>
              <a:cs typeface="Calibri" panose="020F0502020204030204" pitchFamily="34" charset="0"/>
            </a:rPr>
            <a:t> User tries an ML model in MLApps platform</a:t>
          </a:r>
          <a:endParaRPr lang="en-IN"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Font typeface="+mj-lt"/>
            <a:buAutoNum type="arabicPeriod"/>
          </a:pPr>
          <a:r>
            <a:rPr lang="en-US" sz="1600" kern="1200" dirty="0">
              <a:latin typeface="Calibri" panose="020F0502020204030204" pitchFamily="34" charset="0"/>
              <a:cs typeface="Calibri" panose="020F0502020204030204" pitchFamily="34" charset="0"/>
            </a:rPr>
            <a:t> MLApps returns model results</a:t>
          </a:r>
          <a:endParaRPr lang="en-IN"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Font typeface="+mj-lt"/>
            <a:buAutoNum type="arabicPeriod"/>
          </a:pPr>
          <a:r>
            <a:rPr lang="en-US" sz="1600" kern="1200" dirty="0">
              <a:latin typeface="Calibri" panose="020F0502020204030204" pitchFamily="34" charset="0"/>
              <a:cs typeface="Calibri" panose="020F0502020204030204" pitchFamily="34" charset="0"/>
            </a:rPr>
            <a:t> If any query, user emails Support team</a:t>
          </a:r>
          <a:endParaRPr lang="en-IN"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Font typeface="+mj-lt"/>
            <a:buAutoNum type="arabicPeriod"/>
          </a:pPr>
          <a:r>
            <a:rPr lang="en-US" sz="1600" kern="1200" dirty="0">
              <a:latin typeface="Calibri" panose="020F0502020204030204" pitchFamily="34" charset="0"/>
              <a:cs typeface="Calibri" panose="020F0502020204030204" pitchFamily="34" charset="0"/>
            </a:rPr>
            <a:t> Support team responds to user query</a:t>
          </a:r>
          <a:endParaRPr lang="en-IN" sz="1600" kern="1200" dirty="0">
            <a:latin typeface="Calibri" panose="020F0502020204030204" pitchFamily="34" charset="0"/>
            <a:cs typeface="Calibri" panose="020F0502020204030204" pitchFamily="34" charset="0"/>
          </a:endParaRPr>
        </a:p>
      </dsp:txBody>
      <dsp:txXfrm>
        <a:off x="0" y="264442"/>
        <a:ext cx="4837491" cy="1461600"/>
      </dsp:txXfrm>
    </dsp:sp>
    <dsp:sp modelId="{87DDFFC7-5596-4C15-AAEB-1BCE243FD675}">
      <dsp:nvSpPr>
        <dsp:cNvPr id="0" name=""/>
        <dsp:cNvSpPr/>
      </dsp:nvSpPr>
      <dsp:spPr>
        <a:xfrm>
          <a:off x="241874" y="28282"/>
          <a:ext cx="3386243" cy="47232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992" tIns="0" rIns="127992" bIns="0" numCol="1" spcCol="1270" anchor="ctr" anchorCtr="0">
          <a:noAutofit/>
        </a:bodyPr>
        <a:lstStyle/>
        <a:p>
          <a:pPr marL="0" lvl="0" indent="0" algn="l" defTabSz="71120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High level Workflow</a:t>
          </a:r>
          <a:endParaRPr lang="en-IN" sz="1600" kern="1200" dirty="0">
            <a:latin typeface="Calibri" panose="020F0502020204030204" pitchFamily="34" charset="0"/>
            <a:cs typeface="Calibri" panose="020F0502020204030204" pitchFamily="34" charset="0"/>
          </a:endParaRPr>
        </a:p>
      </dsp:txBody>
      <dsp:txXfrm>
        <a:off x="264931" y="51339"/>
        <a:ext cx="3340129" cy="4262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EC97D6-3FFD-4A29-B315-A9292C973D01}">
      <dsp:nvSpPr>
        <dsp:cNvPr id="0" name=""/>
        <dsp:cNvSpPr/>
      </dsp:nvSpPr>
      <dsp:spPr>
        <a:xfrm>
          <a:off x="0" y="235113"/>
          <a:ext cx="5634514" cy="1228500"/>
        </a:xfrm>
        <a:prstGeom prst="rect">
          <a:avLst/>
        </a:prstGeom>
        <a:solidFill>
          <a:schemeClr val="accent2"/>
        </a:solidFill>
        <a:ln w="127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437301" tIns="312420" rIns="437301"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With ever increasing users/subscribers, email mode of query resolution is highly inefficient</a:t>
          </a:r>
          <a:endParaRPr lang="en-IN" sz="1400" kern="1200" dirty="0">
            <a:latin typeface="Calibri" panose="020F0502020204030204" pitchFamily="34" charset="0"/>
            <a:cs typeface="Calibri" panose="020F0502020204030204" pitchFamily="34" charset="0"/>
          </a:endParaRPr>
        </a:p>
        <a:p>
          <a:pPr marL="114300" lvl="1" indent="-114300" algn="l" defTabSz="622300">
            <a:lnSpc>
              <a:spcPct val="9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The learning experience is negatively impacted with delayed query resolution</a:t>
          </a:r>
          <a:endParaRPr lang="en-IN" sz="1400" kern="1200" dirty="0">
            <a:latin typeface="Calibri" panose="020F0502020204030204" pitchFamily="34" charset="0"/>
            <a:cs typeface="Calibri" panose="020F0502020204030204" pitchFamily="34" charset="0"/>
          </a:endParaRPr>
        </a:p>
      </dsp:txBody>
      <dsp:txXfrm>
        <a:off x="0" y="235113"/>
        <a:ext cx="5634514" cy="1228500"/>
      </dsp:txXfrm>
    </dsp:sp>
    <dsp:sp modelId="{34F71D6E-6C21-4EF6-BBE4-488E1653FFDA}">
      <dsp:nvSpPr>
        <dsp:cNvPr id="0" name=""/>
        <dsp:cNvSpPr/>
      </dsp:nvSpPr>
      <dsp:spPr>
        <a:xfrm>
          <a:off x="281725" y="13713"/>
          <a:ext cx="3944159" cy="4428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080" tIns="0" rIns="149080" bIns="0" numCol="1" spcCol="1270" anchor="ctr" anchorCtr="0">
          <a:noAutofit/>
        </a:bodyPr>
        <a:lstStyle/>
        <a:p>
          <a:pPr marL="0" lvl="0" indent="0" algn="l" defTabSz="711200">
            <a:lnSpc>
              <a:spcPct val="90000"/>
            </a:lnSpc>
            <a:spcBef>
              <a:spcPct val="0"/>
            </a:spcBef>
            <a:spcAft>
              <a:spcPct val="35000"/>
            </a:spcAft>
            <a:buNone/>
          </a:pPr>
          <a:r>
            <a:rPr lang="en-IN" sz="1600" kern="1200" dirty="0">
              <a:latin typeface="Calibri" panose="020F0502020204030204" pitchFamily="34" charset="0"/>
              <a:cs typeface="Calibri" panose="020F0502020204030204" pitchFamily="34" charset="0"/>
            </a:rPr>
            <a:t>Challenges</a:t>
          </a:r>
        </a:p>
      </dsp:txBody>
      <dsp:txXfrm>
        <a:off x="303341" y="35329"/>
        <a:ext cx="3900927"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9F14EB-9DA8-8749-BDAF-AF8CE574F268}">
      <dsp:nvSpPr>
        <dsp:cNvPr id="0" name=""/>
        <dsp:cNvSpPr/>
      </dsp:nvSpPr>
      <dsp:spPr>
        <a:xfrm rot="5400000">
          <a:off x="6094339" y="-3304077"/>
          <a:ext cx="720366" cy="7517295"/>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latin typeface="Calibri" panose="020F0502020204030204" pitchFamily="34" charset="0"/>
              <a:cs typeface="Calibri" panose="020F0502020204030204" pitchFamily="34" charset="0"/>
            </a:rPr>
            <a:t>Provide immediate assistance to the users</a:t>
          </a:r>
          <a:endParaRPr lang="en-GB" sz="1600" kern="1200" dirty="0">
            <a:latin typeface="Calibri" panose="020F0502020204030204" pitchFamily="34" charset="0"/>
            <a:cs typeface="Calibri" panose="020F0502020204030204" pitchFamily="34" charset="0"/>
          </a:endParaRPr>
        </a:p>
        <a:p>
          <a:pPr marL="171450" lvl="1" indent="-171450" algn="l" defTabSz="711200">
            <a:lnSpc>
              <a:spcPct val="90000"/>
            </a:lnSpc>
            <a:spcBef>
              <a:spcPct val="0"/>
            </a:spcBef>
            <a:spcAft>
              <a:spcPct val="15000"/>
            </a:spcAft>
            <a:buChar char="•"/>
          </a:pPr>
          <a:r>
            <a:rPr lang="en-US" sz="1600" kern="1200" dirty="0">
              <a:latin typeface="Calibri" panose="020F0502020204030204" pitchFamily="34" charset="0"/>
              <a:cs typeface="Calibri" panose="020F0502020204030204" pitchFamily="34" charset="0"/>
            </a:rPr>
            <a:t>Scale as needed to accommodate multiple users at the same time</a:t>
          </a:r>
          <a:endParaRPr lang="en-GB" sz="1600" kern="1200" dirty="0">
            <a:latin typeface="Calibri" panose="020F0502020204030204" pitchFamily="34" charset="0"/>
            <a:cs typeface="Calibri" panose="020F0502020204030204" pitchFamily="34" charset="0"/>
          </a:endParaRPr>
        </a:p>
      </dsp:txBody>
      <dsp:txXfrm rot="-5400000">
        <a:off x="2695875" y="129552"/>
        <a:ext cx="7482130" cy="650036"/>
      </dsp:txXfrm>
    </dsp:sp>
    <dsp:sp modelId="{B5A3AF2A-E406-4344-9D3D-3BFFB796D741}">
      <dsp:nvSpPr>
        <dsp:cNvPr id="0" name=""/>
        <dsp:cNvSpPr/>
      </dsp:nvSpPr>
      <dsp:spPr>
        <a:xfrm>
          <a:off x="307258" y="1373"/>
          <a:ext cx="2388616" cy="9063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Calibri" panose="020F0502020204030204" pitchFamily="34" charset="0"/>
              <a:cs typeface="Calibri" panose="020F0502020204030204" pitchFamily="34" charset="0"/>
            </a:rPr>
            <a:t>Business Success Criteria</a:t>
          </a:r>
        </a:p>
      </dsp:txBody>
      <dsp:txXfrm>
        <a:off x="351505" y="45620"/>
        <a:ext cx="2300122" cy="817900"/>
      </dsp:txXfrm>
    </dsp:sp>
    <dsp:sp modelId="{E5BB95B2-BC49-004E-AEE4-292ADDC25F83}">
      <dsp:nvSpPr>
        <dsp:cNvPr id="0" name=""/>
        <dsp:cNvSpPr/>
      </dsp:nvSpPr>
      <dsp:spPr>
        <a:xfrm rot="5400000">
          <a:off x="6114756" y="-2375153"/>
          <a:ext cx="725115" cy="7562878"/>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latin typeface="Calibri" panose="020F0502020204030204" pitchFamily="34" charset="0"/>
              <a:cs typeface="Calibri" panose="020F0502020204030204" pitchFamily="34" charset="0"/>
            </a:rPr>
            <a:t>Accuracy of more than 30%</a:t>
          </a:r>
        </a:p>
        <a:p>
          <a:pPr marL="171450" lvl="1" indent="-171450" algn="l" defTabSz="711200">
            <a:lnSpc>
              <a:spcPct val="90000"/>
            </a:lnSpc>
            <a:spcBef>
              <a:spcPct val="0"/>
            </a:spcBef>
            <a:spcAft>
              <a:spcPct val="15000"/>
            </a:spcAft>
            <a:buChar char="•"/>
          </a:pPr>
          <a:r>
            <a:rPr lang="en-GB" sz="1600" kern="1200" dirty="0">
              <a:latin typeface="Calibri" panose="020F0502020204030204" pitchFamily="34" charset="0"/>
              <a:cs typeface="Calibri" panose="020F0502020204030204" pitchFamily="34" charset="0"/>
            </a:rPr>
            <a:t>Response time of &lt; 30 sec </a:t>
          </a:r>
        </a:p>
      </dsp:txBody>
      <dsp:txXfrm rot="-5400000">
        <a:off x="2695875" y="1079125"/>
        <a:ext cx="7527481" cy="654321"/>
      </dsp:txXfrm>
    </dsp:sp>
    <dsp:sp modelId="{9484FAA4-9734-DD4B-A85A-63FF3293BB12}">
      <dsp:nvSpPr>
        <dsp:cNvPr id="0" name=""/>
        <dsp:cNvSpPr/>
      </dsp:nvSpPr>
      <dsp:spPr>
        <a:xfrm>
          <a:off x="307258" y="953088"/>
          <a:ext cx="2388616" cy="9063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Calibri" panose="020F0502020204030204" pitchFamily="34" charset="0"/>
              <a:cs typeface="Calibri" panose="020F0502020204030204" pitchFamily="34" charset="0"/>
            </a:rPr>
            <a:t>ML Success Criteria</a:t>
          </a:r>
        </a:p>
      </dsp:txBody>
      <dsp:txXfrm>
        <a:off x="351505" y="997335"/>
        <a:ext cx="2300122" cy="817900"/>
      </dsp:txXfrm>
    </dsp:sp>
    <dsp:sp modelId="{C5E32FE9-FF24-624A-8815-AE1BE86BBA40}">
      <dsp:nvSpPr>
        <dsp:cNvPr id="0" name=""/>
        <dsp:cNvSpPr/>
      </dsp:nvSpPr>
      <dsp:spPr>
        <a:xfrm rot="5400000">
          <a:off x="6131137" y="-1439820"/>
          <a:ext cx="725115" cy="7595641"/>
        </a:xfrm>
        <a:prstGeom prst="round2SameRect">
          <a:avLst/>
        </a:prstGeom>
        <a:solidFill>
          <a:schemeClr val="accent4">
            <a:alpha val="90000"/>
            <a:tint val="40000"/>
            <a:hueOff val="0"/>
            <a:satOff val="0"/>
            <a:lumOff val="0"/>
            <a:alphaOff val="0"/>
          </a:schemeClr>
        </a:solidFill>
        <a:ln w="127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GB" sz="1600" kern="1200" dirty="0">
              <a:latin typeface="Calibri" panose="020F0502020204030204" pitchFamily="34" charset="0"/>
              <a:cs typeface="Calibri" panose="020F0502020204030204" pitchFamily="34" charset="0"/>
            </a:rPr>
            <a:t>Minimize the time spent by the customer service team</a:t>
          </a:r>
        </a:p>
        <a:p>
          <a:pPr marL="171450" lvl="1" indent="-171450" algn="l" defTabSz="711200">
            <a:lnSpc>
              <a:spcPct val="90000"/>
            </a:lnSpc>
            <a:spcBef>
              <a:spcPct val="0"/>
            </a:spcBef>
            <a:spcAft>
              <a:spcPct val="15000"/>
            </a:spcAft>
            <a:buChar char="•"/>
          </a:pPr>
          <a:r>
            <a:rPr lang="en-GB" sz="1600" kern="1200" dirty="0">
              <a:latin typeface="Calibri" panose="020F0502020204030204" pitchFamily="34" charset="0"/>
              <a:cs typeface="Calibri" panose="020F0502020204030204" pitchFamily="34" charset="0"/>
            </a:rPr>
            <a:t>80% of queries to be immediately answered by the chatbot</a:t>
          </a:r>
        </a:p>
      </dsp:txBody>
      <dsp:txXfrm rot="-5400000">
        <a:off x="2695875" y="2030839"/>
        <a:ext cx="7560244" cy="654321"/>
      </dsp:txXfrm>
    </dsp:sp>
    <dsp:sp modelId="{685E084B-7961-B346-BD47-C48E2996B650}">
      <dsp:nvSpPr>
        <dsp:cNvPr id="0" name=""/>
        <dsp:cNvSpPr/>
      </dsp:nvSpPr>
      <dsp:spPr>
        <a:xfrm>
          <a:off x="307258" y="1904802"/>
          <a:ext cx="2388616" cy="90639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GB" sz="1600" kern="1200" dirty="0">
              <a:latin typeface="Calibri" panose="020F0502020204030204" pitchFamily="34" charset="0"/>
              <a:cs typeface="Calibri" panose="020F0502020204030204" pitchFamily="34" charset="0"/>
            </a:rPr>
            <a:t>Economic Success Criteria</a:t>
          </a:r>
        </a:p>
      </dsp:txBody>
      <dsp:txXfrm>
        <a:off x="351505" y="1949049"/>
        <a:ext cx="2300122" cy="8179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278C3-23D3-FE4D-A7A3-77771C430FC6}">
      <dsp:nvSpPr>
        <dsp:cNvPr id="0" name=""/>
        <dsp:cNvSpPr/>
      </dsp:nvSpPr>
      <dsp:spPr>
        <a:xfrm>
          <a:off x="0" y="3467"/>
          <a:ext cx="4795093" cy="1612800"/>
        </a:xfrm>
        <a:prstGeom prst="rect">
          <a:avLst/>
        </a:prstGeom>
        <a:solidFill>
          <a:schemeClr val="accent3"/>
        </a:solidFill>
        <a:ln w="127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100000"/>
            </a:lnSpc>
            <a:spcBef>
              <a:spcPct val="0"/>
            </a:spcBef>
            <a:spcAft>
              <a:spcPct val="35000"/>
            </a:spcAft>
            <a:buNone/>
            <a:defRPr b="1"/>
          </a:pPr>
          <a:r>
            <a:rPr lang="en-US" sz="2400" b="1" kern="1200" dirty="0">
              <a:solidFill>
                <a:schemeClr val="tx1"/>
              </a:solidFill>
              <a:latin typeface="Calibri" panose="020F0502020204030204" pitchFamily="34" charset="0"/>
              <a:cs typeface="Calibri" panose="020F0502020204030204" pitchFamily="34" charset="0"/>
            </a:rPr>
            <a:t>Assumptions about the model</a:t>
          </a:r>
          <a:endParaRPr lang="en-US" sz="2400" kern="1200" dirty="0">
            <a:solidFill>
              <a:schemeClr val="tx1"/>
            </a:solidFill>
            <a:latin typeface="Calibri" panose="020F0502020204030204" pitchFamily="34" charset="0"/>
            <a:cs typeface="Calibri" panose="020F0502020204030204" pitchFamily="34" charset="0"/>
          </a:endParaRPr>
        </a:p>
      </dsp:txBody>
      <dsp:txXfrm>
        <a:off x="0" y="3467"/>
        <a:ext cx="4795093" cy="1612800"/>
      </dsp:txXfrm>
    </dsp:sp>
    <dsp:sp modelId="{9A1F7A7C-8538-8F44-9D1E-FEDB903A4825}">
      <dsp:nvSpPr>
        <dsp:cNvPr id="0" name=""/>
        <dsp:cNvSpPr/>
      </dsp:nvSpPr>
      <dsp:spPr>
        <a:xfrm>
          <a:off x="50" y="1623880"/>
          <a:ext cx="4795093" cy="2459519"/>
        </a:xfrm>
        <a:prstGeom prst="rect">
          <a:avLst/>
        </a:prstGeom>
        <a:solidFill>
          <a:schemeClr val="lt1"/>
        </a:solidFill>
        <a:ln w="12700" cap="flat" cmpd="sng" algn="ctr">
          <a:solidFill>
            <a:schemeClr val="accent3"/>
          </a:solidFill>
          <a:prstDash val="solid"/>
        </a:ln>
        <a:effectLst/>
      </dsp:spPr>
      <dsp:style>
        <a:lnRef idx="2">
          <a:schemeClr val="accent3"/>
        </a:lnRef>
        <a:fillRef idx="1">
          <a:schemeClr val="lt1"/>
        </a:fillRef>
        <a:effectRef idx="0">
          <a:schemeClr val="accent3"/>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Users will use Chatbot only to pose questions on tool usage and basic theoretical questions on the models</a:t>
          </a:r>
        </a:p>
        <a:p>
          <a:pPr marL="114300" lvl="1" indent="-114300" algn="l" defTabSz="622300">
            <a:lnSpc>
              <a:spcPct val="10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Though we initially have minimal data, the database will be periodically updated by the support team to create a huge corpus</a:t>
          </a:r>
        </a:p>
        <a:p>
          <a:pPr marL="114300" lvl="1" indent="-114300" algn="l" defTabSz="622300">
            <a:lnSpc>
              <a:spcPct val="10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The user queries will be in English language only</a:t>
          </a:r>
        </a:p>
        <a:p>
          <a:pPr marL="114300" lvl="1" indent="-114300" algn="l" defTabSz="622300">
            <a:lnSpc>
              <a:spcPct val="100000"/>
            </a:lnSpc>
            <a:spcBef>
              <a:spcPct val="0"/>
            </a:spcBef>
            <a:spcAft>
              <a:spcPct val="15000"/>
            </a:spcAft>
            <a:buChar char="•"/>
          </a:pPr>
          <a:r>
            <a:rPr lang="en-US" sz="1400" kern="1200" dirty="0">
              <a:latin typeface="Calibri" panose="020F0502020204030204" pitchFamily="34" charset="0"/>
              <a:cs typeface="Calibri" panose="020F0502020204030204" pitchFamily="34" charset="0"/>
            </a:rPr>
            <a:t>The user will ask only one question at a time</a:t>
          </a:r>
        </a:p>
      </dsp:txBody>
      <dsp:txXfrm>
        <a:off x="50" y="1623880"/>
        <a:ext cx="4795093" cy="2459519"/>
      </dsp:txXfrm>
    </dsp:sp>
    <dsp:sp modelId="{F90D5022-4A52-A646-BE19-4E5FA53A0EE5}">
      <dsp:nvSpPr>
        <dsp:cNvPr id="0" name=""/>
        <dsp:cNvSpPr/>
      </dsp:nvSpPr>
      <dsp:spPr>
        <a:xfrm>
          <a:off x="5466456" y="11079"/>
          <a:ext cx="4795093" cy="1612800"/>
        </a:xfrm>
        <a:prstGeom prst="rect">
          <a:avLst/>
        </a:prstGeom>
        <a:solidFill>
          <a:schemeClr val="accent4"/>
        </a:solidFill>
        <a:ln w="127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100000"/>
            </a:lnSpc>
            <a:spcBef>
              <a:spcPct val="0"/>
            </a:spcBef>
            <a:spcAft>
              <a:spcPct val="35000"/>
            </a:spcAft>
            <a:buNone/>
            <a:defRPr b="1"/>
          </a:pPr>
          <a:r>
            <a:rPr lang="en-US" sz="2400" b="1" kern="1200" dirty="0">
              <a:solidFill>
                <a:schemeClr val="tx1"/>
              </a:solidFill>
              <a:latin typeface="Calibri" panose="020F0502020204030204" pitchFamily="34" charset="0"/>
              <a:cs typeface="Calibri" panose="020F0502020204030204" pitchFamily="34" charset="0"/>
            </a:rPr>
            <a:t>Assumptions about Deployment &amp; Maintenance</a:t>
          </a:r>
          <a:endParaRPr lang="en-US" sz="1400" kern="1200" dirty="0">
            <a:solidFill>
              <a:schemeClr val="tx1"/>
            </a:solidFill>
            <a:latin typeface="Calibri" panose="020F0502020204030204" pitchFamily="34" charset="0"/>
            <a:cs typeface="Calibri" panose="020F0502020204030204" pitchFamily="34" charset="0"/>
          </a:endParaRPr>
        </a:p>
      </dsp:txBody>
      <dsp:txXfrm>
        <a:off x="5466456" y="11079"/>
        <a:ext cx="4795093" cy="1612800"/>
      </dsp:txXfrm>
    </dsp:sp>
    <dsp:sp modelId="{5408427B-4B6B-2441-9B2D-1EF984C71008}">
      <dsp:nvSpPr>
        <dsp:cNvPr id="0" name=""/>
        <dsp:cNvSpPr/>
      </dsp:nvSpPr>
      <dsp:spPr>
        <a:xfrm>
          <a:off x="5466456" y="1623880"/>
          <a:ext cx="4795093" cy="2459519"/>
        </a:xfrm>
        <a:prstGeom prst="rect">
          <a:avLst/>
        </a:prstGeom>
        <a:solidFill>
          <a:schemeClr val="lt1"/>
        </a:solidFill>
        <a:ln w="12700" cap="flat" cmpd="sng" algn="ctr">
          <a:solidFill>
            <a:schemeClr val="accent4"/>
          </a:solidFill>
          <a:prstDash val="solid"/>
        </a:ln>
        <a:effectLst/>
      </dsp:spPr>
      <dsp:style>
        <a:lnRef idx="2">
          <a:schemeClr val="accent4"/>
        </a:lnRef>
        <a:fillRef idx="1">
          <a:schemeClr val="lt1"/>
        </a:fillRef>
        <a:effectRef idx="0">
          <a:schemeClr val="accent4"/>
        </a:effectRef>
        <a:fontRef idx="minor">
          <a:schemeClr val="dk1"/>
        </a:fontRef>
      </dsp:style>
      <dsp:txBody>
        <a:bodyPr spcFirstLastPara="0" vert="horz" wrap="square" lIns="74676" tIns="74676" rIns="99568" bIns="112014" numCol="1" spcCol="1270" anchor="t" anchorCtr="0">
          <a:noAutofit/>
        </a:bodyPr>
        <a:lstStyle/>
        <a:p>
          <a:pPr marL="114300" lvl="1" indent="-114300" algn="l" defTabSz="622300">
            <a:lnSpc>
              <a:spcPct val="100000"/>
            </a:lnSpc>
            <a:spcBef>
              <a:spcPct val="0"/>
            </a:spcBef>
            <a:spcAft>
              <a:spcPct val="15000"/>
            </a:spcAft>
            <a:buChar char="•"/>
          </a:pPr>
          <a:r>
            <a:rPr lang="en-US" sz="1400" kern="1200">
              <a:latin typeface="Calibri" panose="020F0502020204030204" pitchFamily="34" charset="0"/>
              <a:cs typeface="Calibri" panose="020F0502020204030204" pitchFamily="34" charset="0"/>
            </a:rPr>
            <a:t>The support team will maintain the list of questions that are routed to them and will periodically update the context file</a:t>
          </a:r>
        </a:p>
        <a:p>
          <a:pPr marL="114300" lvl="1" indent="-114300" algn="l" defTabSz="622300">
            <a:lnSpc>
              <a:spcPct val="100000"/>
            </a:lnSpc>
            <a:spcBef>
              <a:spcPct val="0"/>
            </a:spcBef>
            <a:spcAft>
              <a:spcPct val="15000"/>
            </a:spcAft>
            <a:buChar char="•"/>
          </a:pPr>
          <a:r>
            <a:rPr lang="en-US" sz="1400" kern="1200">
              <a:latin typeface="Calibri" panose="020F0502020204030204" pitchFamily="34" charset="0"/>
              <a:cs typeface="Calibri" panose="020F0502020204030204" pitchFamily="34" charset="0"/>
            </a:rPr>
            <a:t>Users rating captured after the response will be periodically analyzed and low rating questions will be addressed by updating the context file </a:t>
          </a:r>
        </a:p>
      </dsp:txBody>
      <dsp:txXfrm>
        <a:off x="5466456" y="1623880"/>
        <a:ext cx="4795093" cy="24595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30104-9811-4EE2-A857-82A0DDFF89B6}">
      <dsp:nvSpPr>
        <dsp:cNvPr id="0" name=""/>
        <dsp:cNvSpPr/>
      </dsp:nvSpPr>
      <dsp:spPr>
        <a:xfrm rot="5400000">
          <a:off x="400658" y="1635671"/>
          <a:ext cx="1187878" cy="197660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794F00-F5AF-4575-A2FA-BDAB6DA70410}">
      <dsp:nvSpPr>
        <dsp:cNvPr id="0" name=""/>
        <dsp:cNvSpPr/>
      </dsp:nvSpPr>
      <dsp:spPr>
        <a:xfrm>
          <a:off x="202372" y="2226249"/>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Intent Classification</a:t>
          </a:r>
        </a:p>
      </dsp:txBody>
      <dsp:txXfrm>
        <a:off x="202372" y="2226249"/>
        <a:ext cx="1784487" cy="1564208"/>
      </dsp:txXfrm>
    </dsp:sp>
    <dsp:sp modelId="{AA3CA1A8-5853-46EF-8938-1E4A028879CB}">
      <dsp:nvSpPr>
        <dsp:cNvPr id="0" name=""/>
        <dsp:cNvSpPr/>
      </dsp:nvSpPr>
      <dsp:spPr>
        <a:xfrm>
          <a:off x="1650164" y="1490151"/>
          <a:ext cx="336695" cy="33669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0F6822-AE83-4A02-A479-07EA09BF134A}">
      <dsp:nvSpPr>
        <dsp:cNvPr id="0" name=""/>
        <dsp:cNvSpPr/>
      </dsp:nvSpPr>
      <dsp:spPr>
        <a:xfrm rot="5400000">
          <a:off x="2585220" y="1095099"/>
          <a:ext cx="1187878" cy="197660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334473-2B4E-4A4A-97E8-557820C18391}">
      <dsp:nvSpPr>
        <dsp:cNvPr id="0" name=""/>
        <dsp:cNvSpPr/>
      </dsp:nvSpPr>
      <dsp:spPr>
        <a:xfrm>
          <a:off x="2386933" y="1685677"/>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Question Answering Baseline Model</a:t>
          </a:r>
        </a:p>
      </dsp:txBody>
      <dsp:txXfrm>
        <a:off x="2386933" y="1685677"/>
        <a:ext cx="1784487" cy="1564208"/>
      </dsp:txXfrm>
    </dsp:sp>
    <dsp:sp modelId="{C6687639-B5AD-40C8-A2A0-B6CA206C957A}">
      <dsp:nvSpPr>
        <dsp:cNvPr id="0" name=""/>
        <dsp:cNvSpPr/>
      </dsp:nvSpPr>
      <dsp:spPr>
        <a:xfrm>
          <a:off x="3834725" y="949580"/>
          <a:ext cx="336695" cy="33669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49F5CE-80D0-47A4-93F9-DAF1E4F5E976}">
      <dsp:nvSpPr>
        <dsp:cNvPr id="0" name=""/>
        <dsp:cNvSpPr/>
      </dsp:nvSpPr>
      <dsp:spPr>
        <a:xfrm rot="5400000">
          <a:off x="4769781" y="554527"/>
          <a:ext cx="1187878" cy="197660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427EBE-14D8-4AFB-A360-CEE0DF4BB2F1}">
      <dsp:nvSpPr>
        <dsp:cNvPr id="0" name=""/>
        <dsp:cNvSpPr/>
      </dsp:nvSpPr>
      <dsp:spPr>
        <a:xfrm>
          <a:off x="4571495" y="1145106"/>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Question Answering Pipeline Model</a:t>
          </a:r>
        </a:p>
      </dsp:txBody>
      <dsp:txXfrm>
        <a:off x="4571495" y="1145106"/>
        <a:ext cx="1784487" cy="1564208"/>
      </dsp:txXfrm>
    </dsp:sp>
    <dsp:sp modelId="{F02C8101-634E-47B8-B3A3-F07464F37428}">
      <dsp:nvSpPr>
        <dsp:cNvPr id="0" name=""/>
        <dsp:cNvSpPr/>
      </dsp:nvSpPr>
      <dsp:spPr>
        <a:xfrm>
          <a:off x="6019287" y="409008"/>
          <a:ext cx="336695" cy="33669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093A59-D46F-481F-A11C-779F9A079625}">
      <dsp:nvSpPr>
        <dsp:cNvPr id="0" name=""/>
        <dsp:cNvSpPr/>
      </dsp:nvSpPr>
      <dsp:spPr>
        <a:xfrm rot="5400000">
          <a:off x="6954343" y="13955"/>
          <a:ext cx="1187878" cy="197660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E6444D-ACC7-4301-BDA3-67B67A0F6503}">
      <dsp:nvSpPr>
        <dsp:cNvPr id="0" name=""/>
        <dsp:cNvSpPr/>
      </dsp:nvSpPr>
      <dsp:spPr>
        <a:xfrm>
          <a:off x="6756056" y="604534"/>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Dynamic Selection of Model</a:t>
          </a:r>
        </a:p>
      </dsp:txBody>
      <dsp:txXfrm>
        <a:off x="6756056" y="604534"/>
        <a:ext cx="1784487" cy="15642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30104-9811-4EE2-A857-82A0DDFF89B6}">
      <dsp:nvSpPr>
        <dsp:cNvPr id="0" name=""/>
        <dsp:cNvSpPr/>
      </dsp:nvSpPr>
      <dsp:spPr>
        <a:xfrm rot="5400000">
          <a:off x="400658" y="1635671"/>
          <a:ext cx="1187878" cy="1976602"/>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794F00-F5AF-4575-A2FA-BDAB6DA70410}">
      <dsp:nvSpPr>
        <dsp:cNvPr id="0" name=""/>
        <dsp:cNvSpPr/>
      </dsp:nvSpPr>
      <dsp:spPr>
        <a:xfrm>
          <a:off x="202372" y="2226249"/>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rgbClr val="002060"/>
              </a:solidFill>
            </a:rPr>
            <a:t>Intent Classification</a:t>
          </a:r>
        </a:p>
      </dsp:txBody>
      <dsp:txXfrm>
        <a:off x="202372" y="2226249"/>
        <a:ext cx="1784487" cy="1564208"/>
      </dsp:txXfrm>
    </dsp:sp>
    <dsp:sp modelId="{AA3CA1A8-5853-46EF-8938-1E4A028879CB}">
      <dsp:nvSpPr>
        <dsp:cNvPr id="0" name=""/>
        <dsp:cNvSpPr/>
      </dsp:nvSpPr>
      <dsp:spPr>
        <a:xfrm>
          <a:off x="1650164" y="1490151"/>
          <a:ext cx="336695" cy="33669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0F6822-AE83-4A02-A479-07EA09BF134A}">
      <dsp:nvSpPr>
        <dsp:cNvPr id="0" name=""/>
        <dsp:cNvSpPr/>
      </dsp:nvSpPr>
      <dsp:spPr>
        <a:xfrm rot="5400000">
          <a:off x="2585220" y="1095099"/>
          <a:ext cx="1187878" cy="1976602"/>
        </a:xfrm>
        <a:prstGeom prst="corner">
          <a:avLst>
            <a:gd name="adj1" fmla="val 16120"/>
            <a:gd name="adj2" fmla="val 16110"/>
          </a:avLst>
        </a:prstGeom>
        <a:solidFill>
          <a:schemeClr val="bg1">
            <a:lumMod val="65000"/>
          </a:scheme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334473-2B4E-4A4A-97E8-557820C18391}">
      <dsp:nvSpPr>
        <dsp:cNvPr id="0" name=""/>
        <dsp:cNvSpPr/>
      </dsp:nvSpPr>
      <dsp:spPr>
        <a:xfrm>
          <a:off x="2386933" y="1685677"/>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chemeClr val="bg1">
                  <a:lumMod val="50000"/>
                </a:schemeClr>
              </a:solidFill>
            </a:rPr>
            <a:t>Question Answering Baseline Model</a:t>
          </a:r>
        </a:p>
      </dsp:txBody>
      <dsp:txXfrm>
        <a:off x="2386933" y="1685677"/>
        <a:ext cx="1784487" cy="1564208"/>
      </dsp:txXfrm>
    </dsp:sp>
    <dsp:sp modelId="{C6687639-B5AD-40C8-A2A0-B6CA206C957A}">
      <dsp:nvSpPr>
        <dsp:cNvPr id="0" name=""/>
        <dsp:cNvSpPr/>
      </dsp:nvSpPr>
      <dsp:spPr>
        <a:xfrm>
          <a:off x="3834725" y="949580"/>
          <a:ext cx="336695" cy="336695"/>
        </a:xfrm>
        <a:prstGeom prst="triangle">
          <a:avLst>
            <a:gd name="adj" fmla="val 10000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F49F5CE-80D0-47A4-93F9-DAF1E4F5E976}">
      <dsp:nvSpPr>
        <dsp:cNvPr id="0" name=""/>
        <dsp:cNvSpPr/>
      </dsp:nvSpPr>
      <dsp:spPr>
        <a:xfrm rot="5400000">
          <a:off x="4769781" y="554527"/>
          <a:ext cx="1187878" cy="1976602"/>
        </a:xfrm>
        <a:prstGeom prst="corner">
          <a:avLst>
            <a:gd name="adj1" fmla="val 16120"/>
            <a:gd name="adj2" fmla="val 1611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427EBE-14D8-4AFB-A360-CEE0DF4BB2F1}">
      <dsp:nvSpPr>
        <dsp:cNvPr id="0" name=""/>
        <dsp:cNvSpPr/>
      </dsp:nvSpPr>
      <dsp:spPr>
        <a:xfrm>
          <a:off x="4571495" y="1145106"/>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chemeClr val="bg1">
                  <a:lumMod val="50000"/>
                </a:schemeClr>
              </a:solidFill>
            </a:rPr>
            <a:t>Question Answering Pipeline Model</a:t>
          </a:r>
        </a:p>
      </dsp:txBody>
      <dsp:txXfrm>
        <a:off x="4571495" y="1145106"/>
        <a:ext cx="1784487" cy="1564208"/>
      </dsp:txXfrm>
    </dsp:sp>
    <dsp:sp modelId="{F02C8101-634E-47B8-B3A3-F07464F37428}">
      <dsp:nvSpPr>
        <dsp:cNvPr id="0" name=""/>
        <dsp:cNvSpPr/>
      </dsp:nvSpPr>
      <dsp:spPr>
        <a:xfrm>
          <a:off x="6019287" y="409008"/>
          <a:ext cx="336695" cy="336695"/>
        </a:xfrm>
        <a:prstGeom prst="triangle">
          <a:avLst>
            <a:gd name="adj" fmla="val 10000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1093A59-D46F-481F-A11C-779F9A079625}">
      <dsp:nvSpPr>
        <dsp:cNvPr id="0" name=""/>
        <dsp:cNvSpPr/>
      </dsp:nvSpPr>
      <dsp:spPr>
        <a:xfrm rot="5400000">
          <a:off x="6954343" y="13955"/>
          <a:ext cx="1187878" cy="1976602"/>
        </a:xfrm>
        <a:prstGeom prst="corner">
          <a:avLst>
            <a:gd name="adj1" fmla="val 16120"/>
            <a:gd name="adj2" fmla="val 16110"/>
          </a:avLst>
        </a:prstGeom>
        <a:solidFill>
          <a:srgbClr val="FFFFFF">
            <a:lumMod val="65000"/>
          </a:srgbClr>
        </a:solid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E6444D-ACC7-4301-BDA3-67B67A0F6503}">
      <dsp:nvSpPr>
        <dsp:cNvPr id="0" name=""/>
        <dsp:cNvSpPr/>
      </dsp:nvSpPr>
      <dsp:spPr>
        <a:xfrm>
          <a:off x="6756056" y="604534"/>
          <a:ext cx="1784487" cy="1564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solidFill>
                <a:schemeClr val="bg1">
                  <a:lumMod val="50000"/>
                </a:schemeClr>
              </a:solidFill>
            </a:rPr>
            <a:t>Dynamic Selection of Model</a:t>
          </a:r>
        </a:p>
      </dsp:txBody>
      <dsp:txXfrm>
        <a:off x="6756056" y="604534"/>
        <a:ext cx="1784487" cy="156420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2CB45F-F163-9143-9F4A-32D2BDC55543}" type="datetimeFigureOut">
              <a:rPr lang="en-US" smtClean="0"/>
              <a:t>12/9/22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64EE69-1731-3F49-8FEF-520E23F4FC4C}" type="slidenum">
              <a:rPr lang="en-US" smtClean="0"/>
              <a:t>‹#›</a:t>
            </a:fld>
            <a:endParaRPr lang="en-US"/>
          </a:p>
        </p:txBody>
      </p:sp>
    </p:spTree>
    <p:extLst>
      <p:ext uri="{BB962C8B-B14F-4D97-AF65-F5344CB8AC3E}">
        <p14:creationId xmlns:p14="http://schemas.microsoft.com/office/powerpoint/2010/main" val="2277319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intent classification</a:t>
            </a:r>
          </a:p>
        </p:txBody>
      </p:sp>
      <p:sp>
        <p:nvSpPr>
          <p:cNvPr id="4" name="Slide Number Placeholder 3"/>
          <p:cNvSpPr>
            <a:spLocks noGrp="1"/>
          </p:cNvSpPr>
          <p:nvPr>
            <p:ph type="sldNum" sz="quarter" idx="5"/>
          </p:nvPr>
        </p:nvSpPr>
        <p:spPr/>
        <p:txBody>
          <a:bodyPr/>
          <a:lstStyle/>
          <a:p>
            <a:fld id="{7164EE69-1731-3F49-8FEF-520E23F4FC4C}" type="slidenum">
              <a:rPr lang="en-US" smtClean="0"/>
              <a:t>9</a:t>
            </a:fld>
            <a:endParaRPr lang="en-US"/>
          </a:p>
        </p:txBody>
      </p:sp>
    </p:spTree>
    <p:extLst>
      <p:ext uri="{BB962C8B-B14F-4D97-AF65-F5344CB8AC3E}">
        <p14:creationId xmlns:p14="http://schemas.microsoft.com/office/powerpoint/2010/main" val="208533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Mahesh- add smart art</a:t>
            </a:r>
          </a:p>
        </p:txBody>
      </p:sp>
      <p:sp>
        <p:nvSpPr>
          <p:cNvPr id="4" name="Slide Number Placeholder 3"/>
          <p:cNvSpPr>
            <a:spLocks noGrp="1"/>
          </p:cNvSpPr>
          <p:nvPr>
            <p:ph type="sldNum" sz="quarter" idx="5"/>
          </p:nvPr>
        </p:nvSpPr>
        <p:spPr/>
        <p:txBody>
          <a:bodyPr/>
          <a:lstStyle/>
          <a:p>
            <a:fld id="{7164EE69-1731-3F49-8FEF-520E23F4FC4C}" type="slidenum">
              <a:rPr lang="en-US" smtClean="0"/>
              <a:t>11</a:t>
            </a:fld>
            <a:endParaRPr lang="en-US"/>
          </a:p>
        </p:txBody>
      </p:sp>
    </p:spTree>
    <p:extLst>
      <p:ext uri="{BB962C8B-B14F-4D97-AF65-F5344CB8AC3E}">
        <p14:creationId xmlns:p14="http://schemas.microsoft.com/office/powerpoint/2010/main" val="4036147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Mahesh- add smart art</a:t>
            </a:r>
          </a:p>
        </p:txBody>
      </p:sp>
      <p:sp>
        <p:nvSpPr>
          <p:cNvPr id="4" name="Slide Number Placeholder 3"/>
          <p:cNvSpPr>
            <a:spLocks noGrp="1"/>
          </p:cNvSpPr>
          <p:nvPr>
            <p:ph type="sldNum" sz="quarter" idx="5"/>
          </p:nvPr>
        </p:nvSpPr>
        <p:spPr/>
        <p:txBody>
          <a:bodyPr/>
          <a:lstStyle/>
          <a:p>
            <a:fld id="{7164EE69-1731-3F49-8FEF-520E23F4FC4C}" type="slidenum">
              <a:rPr lang="en-US" smtClean="0"/>
              <a:t>12</a:t>
            </a:fld>
            <a:endParaRPr lang="en-US"/>
          </a:p>
        </p:txBody>
      </p:sp>
    </p:spTree>
    <p:extLst>
      <p:ext uri="{BB962C8B-B14F-4D97-AF65-F5344CB8AC3E}">
        <p14:creationId xmlns:p14="http://schemas.microsoft.com/office/powerpoint/2010/main" val="123136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Mahesh- add smart art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4EE69-1731-3F49-8FEF-520E23F4FC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09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Niharika –add report screen shot</a:t>
            </a:r>
          </a:p>
        </p:txBody>
      </p:sp>
      <p:sp>
        <p:nvSpPr>
          <p:cNvPr id="4" name="Slide Number Placeholder 3"/>
          <p:cNvSpPr>
            <a:spLocks noGrp="1"/>
          </p:cNvSpPr>
          <p:nvPr>
            <p:ph type="sldNum" sz="quarter" idx="5"/>
          </p:nvPr>
        </p:nvSpPr>
        <p:spPr/>
        <p:txBody>
          <a:bodyPr/>
          <a:lstStyle/>
          <a:p>
            <a:fld id="{7164EE69-1731-3F49-8FEF-520E23F4FC4C}" type="slidenum">
              <a:rPr lang="en-US" smtClean="0"/>
              <a:t>18</a:t>
            </a:fld>
            <a:endParaRPr lang="en-US"/>
          </a:p>
        </p:txBody>
      </p:sp>
    </p:spTree>
    <p:extLst>
      <p:ext uri="{BB962C8B-B14F-4D97-AF65-F5344CB8AC3E}">
        <p14:creationId xmlns:p14="http://schemas.microsoft.com/office/powerpoint/2010/main" val="2123371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Mahesh- add smart art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4EE69-1731-3F49-8FEF-520E23F4FC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647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Mahesh- add smart art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164EE69-1731-3F49-8FEF-520E23F4FC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925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6263230-C4D2-4B58-A844-AE2FF3C4C64F}" type="slidenum">
              <a:rPr lang="en-US" smtClean="0"/>
              <a:t>36</a:t>
            </a:fld>
            <a:endParaRPr lang="en-US"/>
          </a:p>
        </p:txBody>
      </p:sp>
    </p:spTree>
    <p:extLst>
      <p:ext uri="{BB962C8B-B14F-4D97-AF65-F5344CB8AC3E}">
        <p14:creationId xmlns:p14="http://schemas.microsoft.com/office/powerpoint/2010/main" val="3870590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6186C1C6-5F0B-DB4E-A45D-F39C0E9186E2}" type="datetimeFigureOut">
              <a:rPr lang="en-US" smtClean="0"/>
              <a:t>12/9/22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21A0C90-64B9-2B4E-A9F5-DA45C159EF08}" type="slidenum">
              <a:rPr lang="en-US" smtClean="0"/>
              <a:t>‹#›</a:t>
            </a:fld>
            <a:endParaRPr lang="en-US" dirty="0"/>
          </a:p>
        </p:txBody>
      </p:sp>
    </p:spTree>
    <p:extLst>
      <p:ext uri="{BB962C8B-B14F-4D97-AF65-F5344CB8AC3E}">
        <p14:creationId xmlns:p14="http://schemas.microsoft.com/office/powerpoint/2010/main" val="54614460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186C1C6-5F0B-DB4E-A45D-F39C0E9186E2}" type="datetimeFigureOut">
              <a:rPr lang="en-US" smtClean="0"/>
              <a:t>12/9/22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1A0C90-64B9-2B4E-A9F5-DA45C159EF08}" type="slidenum">
              <a:rPr lang="en-US" smtClean="0"/>
              <a:t>‹#›</a:t>
            </a:fld>
            <a:endParaRPr lang="en-US" dirty="0"/>
          </a:p>
        </p:txBody>
      </p:sp>
    </p:spTree>
    <p:extLst>
      <p:ext uri="{BB962C8B-B14F-4D97-AF65-F5344CB8AC3E}">
        <p14:creationId xmlns:p14="http://schemas.microsoft.com/office/powerpoint/2010/main" val="33060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186C1C6-5F0B-DB4E-A45D-F39C0E9186E2}" type="datetimeFigureOut">
              <a:rPr lang="en-US" smtClean="0"/>
              <a:t>12/9/22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21A0C90-64B9-2B4E-A9F5-DA45C159EF08}" type="slidenum">
              <a:rPr lang="en-US" smtClean="0"/>
              <a:t>‹#›</a:t>
            </a:fld>
            <a:endParaRPr lang="en-US" dirty="0"/>
          </a:p>
        </p:txBody>
      </p:sp>
    </p:spTree>
    <p:extLst>
      <p:ext uri="{BB962C8B-B14F-4D97-AF65-F5344CB8AC3E}">
        <p14:creationId xmlns:p14="http://schemas.microsoft.com/office/powerpoint/2010/main" val="1978332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186C1C6-5F0B-DB4E-A45D-F39C0E9186E2}" type="datetimeFigureOut">
              <a:rPr lang="en-US" smtClean="0"/>
              <a:t>12/9/22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21A0C90-64B9-2B4E-A9F5-DA45C159EF08}" type="slidenum">
              <a:rPr lang="en-US" smtClean="0"/>
              <a:t>‹#›</a:t>
            </a:fld>
            <a:endParaRPr lang="en-US" dirty="0"/>
          </a:p>
        </p:txBody>
      </p:sp>
    </p:spTree>
    <p:extLst>
      <p:ext uri="{BB962C8B-B14F-4D97-AF65-F5344CB8AC3E}">
        <p14:creationId xmlns:p14="http://schemas.microsoft.com/office/powerpoint/2010/main" val="4054686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6186C1C6-5F0B-DB4E-A45D-F39C0E9186E2}" type="datetimeFigureOut">
              <a:rPr lang="en-US" smtClean="0"/>
              <a:t>12/9/22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21A0C90-64B9-2B4E-A9F5-DA45C159EF08}" type="slidenum">
              <a:rPr lang="en-US" smtClean="0"/>
              <a:t>‹#›</a:t>
            </a:fld>
            <a:endParaRPr lang="en-US" dirty="0"/>
          </a:p>
        </p:txBody>
      </p:sp>
    </p:spTree>
    <p:extLst>
      <p:ext uri="{BB962C8B-B14F-4D97-AF65-F5344CB8AC3E}">
        <p14:creationId xmlns:p14="http://schemas.microsoft.com/office/powerpoint/2010/main" val="100491752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6186C1C6-5F0B-DB4E-A45D-F39C0E9186E2}" type="datetimeFigureOut">
              <a:rPr lang="en-US" smtClean="0"/>
              <a:t>12/9/22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121A0C90-64B9-2B4E-A9F5-DA45C159EF08}" type="slidenum">
              <a:rPr lang="en-US" smtClean="0"/>
              <a:t>‹#›</a:t>
            </a:fld>
            <a:endParaRPr lang="en-US" dirty="0"/>
          </a:p>
        </p:txBody>
      </p:sp>
    </p:spTree>
    <p:extLst>
      <p:ext uri="{BB962C8B-B14F-4D97-AF65-F5344CB8AC3E}">
        <p14:creationId xmlns:p14="http://schemas.microsoft.com/office/powerpoint/2010/main" val="165637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6186C1C6-5F0B-DB4E-A45D-F39C0E9186E2}" type="datetimeFigureOut">
              <a:rPr lang="en-US" smtClean="0"/>
              <a:t>12/9/22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21A0C90-64B9-2B4E-A9F5-DA45C159EF08}" type="slidenum">
              <a:rPr lang="en-US" smtClean="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7135088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186C1C6-5F0B-DB4E-A45D-F39C0E9186E2}" type="datetimeFigureOut">
              <a:rPr lang="en-US" smtClean="0"/>
              <a:t>12/9/22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21A0C90-64B9-2B4E-A9F5-DA45C159EF08}" type="slidenum">
              <a:rPr lang="en-US" smtClean="0"/>
              <a:t>‹#›</a:t>
            </a:fld>
            <a:endParaRPr lang="en-US" dirty="0"/>
          </a:p>
        </p:txBody>
      </p:sp>
    </p:spTree>
    <p:extLst>
      <p:ext uri="{BB962C8B-B14F-4D97-AF65-F5344CB8AC3E}">
        <p14:creationId xmlns:p14="http://schemas.microsoft.com/office/powerpoint/2010/main" val="2765692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86C1C6-5F0B-DB4E-A45D-F39C0E9186E2}" type="datetimeFigureOut">
              <a:rPr lang="en-US" smtClean="0"/>
              <a:t>12/9/22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21A0C90-64B9-2B4E-A9F5-DA45C159EF08}" type="slidenum">
              <a:rPr lang="en-US" smtClean="0"/>
              <a:t>‹#›</a:t>
            </a:fld>
            <a:endParaRPr lang="en-US" dirty="0"/>
          </a:p>
        </p:txBody>
      </p:sp>
    </p:spTree>
    <p:extLst>
      <p:ext uri="{BB962C8B-B14F-4D97-AF65-F5344CB8AC3E}">
        <p14:creationId xmlns:p14="http://schemas.microsoft.com/office/powerpoint/2010/main" val="168869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6186C1C6-5F0B-DB4E-A45D-F39C0E9186E2}" type="datetimeFigureOut">
              <a:rPr lang="en-US" smtClean="0"/>
              <a:t>12/9/22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121A0C90-64B9-2B4E-A9F5-DA45C159EF08}" type="slidenum">
              <a:rPr lang="en-US" smtClean="0"/>
              <a:t>‹#›</a:t>
            </a:fld>
            <a:endParaRPr lang="en-US" dirty="0"/>
          </a:p>
        </p:txBody>
      </p:sp>
    </p:spTree>
    <p:extLst>
      <p:ext uri="{BB962C8B-B14F-4D97-AF65-F5344CB8AC3E}">
        <p14:creationId xmlns:p14="http://schemas.microsoft.com/office/powerpoint/2010/main" val="2847877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186C1C6-5F0B-DB4E-A45D-F39C0E9186E2}" type="datetimeFigureOut">
              <a:rPr lang="en-US" smtClean="0"/>
              <a:t>12/9/22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121A0C90-64B9-2B4E-A9F5-DA45C159EF08}" type="slidenum">
              <a:rPr lang="en-US" smtClean="0"/>
              <a:t>‹#›</a:t>
            </a:fld>
            <a:endParaRPr lang="en-US" dirty="0"/>
          </a:p>
        </p:txBody>
      </p:sp>
    </p:spTree>
    <p:extLst>
      <p:ext uri="{BB962C8B-B14F-4D97-AF65-F5344CB8AC3E}">
        <p14:creationId xmlns:p14="http://schemas.microsoft.com/office/powerpoint/2010/main" val="1361996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186C1C6-5F0B-DB4E-A45D-F39C0E9186E2}" type="datetimeFigureOut">
              <a:rPr lang="en-US" smtClean="0"/>
              <a:t>12/9/22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121A0C90-64B9-2B4E-A9F5-DA45C159EF08}" type="slidenum">
              <a:rPr lang="en-US" smtClean="0"/>
              <a:t>‹#›</a:t>
            </a:fld>
            <a:endParaRPr lang="en-US" dirty="0"/>
          </a:p>
        </p:txBody>
      </p:sp>
    </p:spTree>
    <p:extLst>
      <p:ext uri="{BB962C8B-B14F-4D97-AF65-F5344CB8AC3E}">
        <p14:creationId xmlns:p14="http://schemas.microsoft.com/office/powerpoint/2010/main" val="2032722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image" Target="../media/image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towardsdatascience.com/the-ultimate-performance-metric-in-nlp-111df6c64460" TargetMode="Externa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Layout" Target="../diagrams/layout13.xml"/><Relationship Id="rId7" Type="http://schemas.openxmlformats.org/officeDocument/2006/relationships/image" Target="../media/image44.pn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14.xml"/><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 Type="http://schemas.openxmlformats.org/officeDocument/2006/relationships/image" Target="../media/image46.png"/><Relationship Id="rId21" Type="http://schemas.openxmlformats.org/officeDocument/2006/relationships/image" Target="../media/image59.png"/><Relationship Id="rId7" Type="http://schemas.openxmlformats.org/officeDocument/2006/relationships/diagramLayout" Target="../diagrams/layout14.xml"/><Relationship Id="rId12" Type="http://schemas.openxmlformats.org/officeDocument/2006/relationships/image" Target="../media/image50.svg"/><Relationship Id="rId17" Type="http://schemas.openxmlformats.org/officeDocument/2006/relationships/image" Target="../media/image55.png"/><Relationship Id="rId25"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diagramData" Target="../diagrams/data14.xml"/><Relationship Id="rId11" Type="http://schemas.openxmlformats.org/officeDocument/2006/relationships/image" Target="../media/image49.png"/><Relationship Id="rId24" Type="http://schemas.openxmlformats.org/officeDocument/2006/relationships/image" Target="../media/image62.png"/><Relationship Id="rId5" Type="http://schemas.openxmlformats.org/officeDocument/2006/relationships/image" Target="../media/image48.png"/><Relationship Id="rId15" Type="http://schemas.openxmlformats.org/officeDocument/2006/relationships/image" Target="../media/image53.svg"/><Relationship Id="rId23" Type="http://schemas.openxmlformats.org/officeDocument/2006/relationships/image" Target="../media/image61.png"/><Relationship Id="rId28" Type="http://schemas.openxmlformats.org/officeDocument/2006/relationships/image" Target="../media/image66.png"/><Relationship Id="rId10" Type="http://schemas.microsoft.com/office/2007/relationships/diagramDrawing" Target="../diagrams/drawing14.xml"/><Relationship Id="rId19" Type="http://schemas.openxmlformats.org/officeDocument/2006/relationships/image" Target="../media/image57.png"/><Relationship Id="rId4" Type="http://schemas.openxmlformats.org/officeDocument/2006/relationships/image" Target="../media/image47.png"/><Relationship Id="rId9" Type="http://schemas.openxmlformats.org/officeDocument/2006/relationships/diagramColors" Target="../diagrams/colors14.xml"/><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s>
</file>

<file path=ppt/slides/_rels/slide37.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diagramLayout" Target="../diagrams/layout15.xml"/><Relationship Id="rId7" Type="http://schemas.openxmlformats.org/officeDocument/2006/relationships/image" Target="../media/image67.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8.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diagramLayout" Target="../diagrams/layout16.xml"/><Relationship Id="rId7" Type="http://schemas.openxmlformats.org/officeDocument/2006/relationships/image" Target="../media/image69.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9.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diagramData" Target="../diagrams/data18.xml"/><Relationship Id="rId3" Type="http://schemas.openxmlformats.org/officeDocument/2006/relationships/diagramLayout" Target="../diagrams/layout17.xml"/><Relationship Id="rId7" Type="http://schemas.openxmlformats.org/officeDocument/2006/relationships/image" Target="../media/image71.png"/><Relationship Id="rId12" Type="http://schemas.openxmlformats.org/officeDocument/2006/relationships/image" Target="../media/image76.svg"/><Relationship Id="rId17" Type="http://schemas.microsoft.com/office/2007/relationships/diagramDrawing" Target="../diagrams/drawing18.xml"/><Relationship Id="rId2" Type="http://schemas.openxmlformats.org/officeDocument/2006/relationships/diagramData" Target="../diagrams/data17.xml"/><Relationship Id="rId16" Type="http://schemas.openxmlformats.org/officeDocument/2006/relationships/diagramColors" Target="../diagrams/colors18.xml"/><Relationship Id="rId1" Type="http://schemas.openxmlformats.org/officeDocument/2006/relationships/slideLayout" Target="../slideLayouts/slideLayout2.xml"/><Relationship Id="rId6" Type="http://schemas.microsoft.com/office/2007/relationships/diagramDrawing" Target="../diagrams/drawing17.xml"/><Relationship Id="rId11" Type="http://schemas.openxmlformats.org/officeDocument/2006/relationships/image" Target="../media/image75.png"/><Relationship Id="rId5" Type="http://schemas.openxmlformats.org/officeDocument/2006/relationships/diagramColors" Target="../diagrams/colors17.xml"/><Relationship Id="rId15" Type="http://schemas.openxmlformats.org/officeDocument/2006/relationships/diagramQuickStyle" Target="../diagrams/quickStyle18.xml"/><Relationship Id="rId10" Type="http://schemas.openxmlformats.org/officeDocument/2006/relationships/image" Target="../media/image74.svg"/><Relationship Id="rId4" Type="http://schemas.openxmlformats.org/officeDocument/2006/relationships/diagramQuickStyle" Target="../diagrams/quickStyle17.xml"/><Relationship Id="rId9" Type="http://schemas.openxmlformats.org/officeDocument/2006/relationships/image" Target="../media/image73.png"/><Relationship Id="rId14" Type="http://schemas.openxmlformats.org/officeDocument/2006/relationships/diagramLayout" Target="../diagrams/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5F94-133A-4AF4-9BA3-9280C32B8656}"/>
              </a:ext>
            </a:extLst>
          </p:cNvPr>
          <p:cNvSpPr>
            <a:spLocks noGrp="1"/>
          </p:cNvSpPr>
          <p:nvPr>
            <p:ph type="ctrTitle"/>
          </p:nvPr>
        </p:nvSpPr>
        <p:spPr>
          <a:xfrm>
            <a:off x="4654296" y="0"/>
            <a:ext cx="7537704" cy="6858000"/>
          </a:xfrm>
          <a:noFill/>
          <a:ln>
            <a:noFill/>
          </a:ln>
        </p:spPr>
        <p:txBody>
          <a:bodyPr wrap="square">
            <a:normAutofit/>
          </a:bodyPr>
          <a:lstStyle/>
          <a:p>
            <a:r>
              <a:rPr lang="en-US" sz="6000" cap="none" dirty="0">
                <a:solidFill>
                  <a:srgbClr val="002060"/>
                </a:solidFill>
                <a:latin typeface="Amazon Ember Display Heavy" panose="020F0803020204020204" pitchFamily="34" charset="0"/>
                <a:ea typeface="Amazon Ember Display Heavy" panose="020F0803020204020204" pitchFamily="34" charset="0"/>
                <a:cs typeface="Amazon Ember Display Heavy" panose="020F0803020204020204" pitchFamily="34" charset="0"/>
              </a:rPr>
              <a:t>   Chatbot For </a:t>
            </a:r>
            <a:br>
              <a:rPr lang="en-US" sz="6000" cap="none" dirty="0">
                <a:solidFill>
                  <a:srgbClr val="002060"/>
                </a:solidFill>
                <a:latin typeface="Amazon Ember Display Heavy" panose="020F0803020204020204" pitchFamily="34" charset="0"/>
                <a:ea typeface="Amazon Ember Display Heavy" panose="020F0803020204020204" pitchFamily="34" charset="0"/>
                <a:cs typeface="Amazon Ember Display Heavy" panose="020F0803020204020204" pitchFamily="34" charset="0"/>
              </a:rPr>
            </a:br>
            <a:r>
              <a:rPr lang="en-US" sz="6000" cap="none" dirty="0">
                <a:solidFill>
                  <a:srgbClr val="002060"/>
                </a:solidFill>
                <a:latin typeface="Amazon Ember Display Heavy" panose="020F0803020204020204" pitchFamily="34" charset="0"/>
                <a:ea typeface="Amazon Ember Display Heavy" panose="020F0803020204020204" pitchFamily="34" charset="0"/>
                <a:cs typeface="Amazon Ember Display Heavy" panose="020F0803020204020204" pitchFamily="34" charset="0"/>
              </a:rPr>
              <a:t>   ML Apps</a:t>
            </a:r>
          </a:p>
        </p:txBody>
      </p:sp>
      <p:sp>
        <p:nvSpPr>
          <p:cNvPr id="8" name="Rectangle 7">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10" name="Rectangle 9">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A6332A0-DD98-83D4-29D8-1F4C05C4C47F}"/>
              </a:ext>
            </a:extLst>
          </p:cNvPr>
          <p:cNvSpPr txBox="1"/>
          <p:nvPr/>
        </p:nvSpPr>
        <p:spPr>
          <a:xfrm>
            <a:off x="1397290" y="2615473"/>
            <a:ext cx="3298372" cy="1938992"/>
          </a:xfrm>
          <a:prstGeom prst="rect">
            <a:avLst/>
          </a:prstGeom>
          <a:noFill/>
        </p:spPr>
        <p:txBody>
          <a:bodyPr wrap="square" rtlCol="0">
            <a:spAutoFit/>
          </a:bodyPr>
          <a:lstStyle/>
          <a:p>
            <a:pPr algn="ctr"/>
            <a:r>
              <a:rPr lang="en-US" sz="2400" dirty="0"/>
              <a:t>Capstone Project </a:t>
            </a:r>
          </a:p>
          <a:p>
            <a:pPr algn="ctr"/>
            <a:r>
              <a:rPr lang="en-US" sz="2400" dirty="0"/>
              <a:t>FINAL REVIEW</a:t>
            </a:r>
          </a:p>
          <a:p>
            <a:pPr algn="ctr"/>
            <a:r>
              <a:rPr lang="en-US" sz="2400" dirty="0"/>
              <a:t>10</a:t>
            </a:r>
            <a:r>
              <a:rPr lang="en-US" sz="2400" baseline="30000" dirty="0"/>
              <a:t>th</a:t>
            </a:r>
            <a:r>
              <a:rPr lang="en-US" sz="2400" dirty="0"/>
              <a:t> December 2022</a:t>
            </a:r>
          </a:p>
          <a:p>
            <a:pPr algn="ctr"/>
            <a:endParaRPr lang="en-US" sz="2400" dirty="0"/>
          </a:p>
          <a:p>
            <a:pPr algn="ctr"/>
            <a:r>
              <a:rPr lang="en-US" sz="2400" dirty="0"/>
              <a:t>Group-22</a:t>
            </a:r>
          </a:p>
        </p:txBody>
      </p:sp>
      <p:pic>
        <p:nvPicPr>
          <p:cNvPr id="5122" name="Picture 2" descr="ISB Logo">
            <a:extLst>
              <a:ext uri="{FF2B5EF4-FFF2-40B4-BE49-F238E27FC236}">
                <a16:creationId xmlns:a16="http://schemas.microsoft.com/office/drawing/2014/main" id="{BEF42AD8-6E42-45A4-9D1C-F27AEF3942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962" y="140476"/>
            <a:ext cx="2260416" cy="127297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Zero Code Learning">
            <a:extLst>
              <a:ext uri="{FF2B5EF4-FFF2-40B4-BE49-F238E27FC236}">
                <a16:creationId xmlns:a16="http://schemas.microsoft.com/office/drawing/2014/main" id="{B39EFDA2-AD57-4767-AF92-EB211A0B49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4092" y="428008"/>
            <a:ext cx="2628492" cy="781976"/>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Chatbot - Free communications icons">
            <a:extLst>
              <a:ext uri="{FF2B5EF4-FFF2-40B4-BE49-F238E27FC236}">
                <a16:creationId xmlns:a16="http://schemas.microsoft.com/office/drawing/2014/main" id="{51F52A0D-3A45-40A1-9F1D-A8C50C3FA6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465" y="2615473"/>
            <a:ext cx="1717038" cy="171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5847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F48D-B8D3-5370-B049-F48E9EADA9BA}"/>
              </a:ext>
            </a:extLst>
          </p:cNvPr>
          <p:cNvSpPr>
            <a:spLocks noGrp="1"/>
          </p:cNvSpPr>
          <p:nvPr>
            <p:ph type="title"/>
          </p:nvPr>
        </p:nvSpPr>
        <p:spPr>
          <a:xfrm>
            <a:off x="2292096" y="195072"/>
            <a:ext cx="7729728" cy="849957"/>
          </a:xfrm>
        </p:spPr>
        <p:txBody>
          <a:bodyPr/>
          <a:lstStyle/>
          <a:p>
            <a:r>
              <a:rPr lang="en-US" dirty="0"/>
              <a:t>SOLUTION OVERVIEW</a:t>
            </a:r>
          </a:p>
        </p:txBody>
      </p:sp>
      <p:pic>
        <p:nvPicPr>
          <p:cNvPr id="4" name="Picture 3" descr="Chart&#10;&#10;Description automatically generated">
            <a:extLst>
              <a:ext uri="{FF2B5EF4-FFF2-40B4-BE49-F238E27FC236}">
                <a16:creationId xmlns:a16="http://schemas.microsoft.com/office/drawing/2014/main" id="{503F98EE-830B-1FEB-9D2C-9B9DABFD1C77}"/>
              </a:ext>
            </a:extLst>
          </p:cNvPr>
          <p:cNvPicPr>
            <a:picLocks noChangeAspect="1"/>
          </p:cNvPicPr>
          <p:nvPr/>
        </p:nvPicPr>
        <p:blipFill>
          <a:blip r:embed="rId2"/>
          <a:stretch>
            <a:fillRect/>
          </a:stretch>
        </p:blipFill>
        <p:spPr>
          <a:xfrm>
            <a:off x="614680" y="1840229"/>
            <a:ext cx="10678160" cy="48356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783358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191363D-FF7C-4B23-9F24-4FC528FCFB9F}"/>
              </a:ext>
            </a:extLst>
          </p:cNvPr>
          <p:cNvGraphicFramePr>
            <a:graphicFrameLocks noGrp="1"/>
          </p:cNvGraphicFramePr>
          <p:nvPr>
            <p:ph idx="1"/>
            <p:extLst>
              <p:ext uri="{D42A27DB-BD31-4B8C-83A1-F6EECF244321}">
                <p14:modId xmlns:p14="http://schemas.microsoft.com/office/powerpoint/2010/main" val="676520990"/>
              </p:ext>
            </p:extLst>
          </p:nvPr>
        </p:nvGraphicFramePr>
        <p:xfrm>
          <a:off x="1968759" y="1604866"/>
          <a:ext cx="8546841" cy="4198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7">
            <a:extLst>
              <a:ext uri="{FF2B5EF4-FFF2-40B4-BE49-F238E27FC236}">
                <a16:creationId xmlns:a16="http://schemas.microsoft.com/office/drawing/2014/main" id="{A721BD85-B704-4E37-B720-9AE66F3E4EA5}"/>
              </a:ext>
            </a:extLst>
          </p:cNvPr>
          <p:cNvSpPr>
            <a:spLocks noGrp="1"/>
          </p:cNvSpPr>
          <p:nvPr>
            <p:ph type="title"/>
          </p:nvPr>
        </p:nvSpPr>
        <p:spPr>
          <a:xfrm>
            <a:off x="2613691" y="268535"/>
            <a:ext cx="7729728" cy="785823"/>
          </a:xfrm>
        </p:spPr>
        <p:txBody>
          <a:bodyPr/>
          <a:lstStyle/>
          <a:p>
            <a:r>
              <a:rPr lang="en-US" dirty="0"/>
              <a:t>Modelling</a:t>
            </a:r>
          </a:p>
        </p:txBody>
      </p:sp>
    </p:spTree>
    <p:extLst>
      <p:ext uri="{BB962C8B-B14F-4D97-AF65-F5344CB8AC3E}">
        <p14:creationId xmlns:p14="http://schemas.microsoft.com/office/powerpoint/2010/main" val="30304644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191363D-FF7C-4B23-9F24-4FC528FCFB9F}"/>
              </a:ext>
            </a:extLst>
          </p:cNvPr>
          <p:cNvGraphicFramePr>
            <a:graphicFrameLocks noGrp="1"/>
          </p:cNvGraphicFramePr>
          <p:nvPr>
            <p:ph idx="1"/>
            <p:extLst>
              <p:ext uri="{D42A27DB-BD31-4B8C-83A1-F6EECF244321}">
                <p14:modId xmlns:p14="http://schemas.microsoft.com/office/powerpoint/2010/main" val="2347746923"/>
              </p:ext>
            </p:extLst>
          </p:nvPr>
        </p:nvGraphicFramePr>
        <p:xfrm>
          <a:off x="1968759" y="1604866"/>
          <a:ext cx="8546841" cy="4198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7">
            <a:extLst>
              <a:ext uri="{FF2B5EF4-FFF2-40B4-BE49-F238E27FC236}">
                <a16:creationId xmlns:a16="http://schemas.microsoft.com/office/drawing/2014/main" id="{A721BD85-B704-4E37-B720-9AE66F3E4EA5}"/>
              </a:ext>
            </a:extLst>
          </p:cNvPr>
          <p:cNvSpPr>
            <a:spLocks noGrp="1"/>
          </p:cNvSpPr>
          <p:nvPr>
            <p:ph type="title"/>
          </p:nvPr>
        </p:nvSpPr>
        <p:spPr>
          <a:xfrm>
            <a:off x="2613691" y="268535"/>
            <a:ext cx="7729728" cy="785823"/>
          </a:xfrm>
        </p:spPr>
        <p:txBody>
          <a:bodyPr/>
          <a:lstStyle/>
          <a:p>
            <a:r>
              <a:rPr lang="en-US" dirty="0"/>
              <a:t>Modelling</a:t>
            </a:r>
          </a:p>
        </p:txBody>
      </p:sp>
    </p:spTree>
    <p:extLst>
      <p:ext uri="{BB962C8B-B14F-4D97-AF65-F5344CB8AC3E}">
        <p14:creationId xmlns:p14="http://schemas.microsoft.com/office/powerpoint/2010/main" val="321705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3E8C4-622D-6809-8882-129DA94441F0}"/>
              </a:ext>
            </a:extLst>
          </p:cNvPr>
          <p:cNvSpPr>
            <a:spLocks noGrp="1"/>
          </p:cNvSpPr>
          <p:nvPr>
            <p:ph type="title"/>
          </p:nvPr>
        </p:nvSpPr>
        <p:spPr>
          <a:xfrm>
            <a:off x="2231136" y="187159"/>
            <a:ext cx="7729728" cy="801326"/>
          </a:xfrm>
        </p:spPr>
        <p:txBody>
          <a:bodyPr/>
          <a:lstStyle/>
          <a:p>
            <a:r>
              <a:rPr lang="en-US" dirty="0"/>
              <a:t>Data preprocessing</a:t>
            </a:r>
          </a:p>
        </p:txBody>
      </p:sp>
      <p:sp>
        <p:nvSpPr>
          <p:cNvPr id="4" name="Rectangle 3">
            <a:extLst>
              <a:ext uri="{FF2B5EF4-FFF2-40B4-BE49-F238E27FC236}">
                <a16:creationId xmlns:a16="http://schemas.microsoft.com/office/drawing/2014/main" id="{5E0CF261-8175-629F-27CF-6C370DAED3F0}"/>
              </a:ext>
            </a:extLst>
          </p:cNvPr>
          <p:cNvSpPr/>
          <p:nvPr/>
        </p:nvSpPr>
        <p:spPr>
          <a:xfrm>
            <a:off x="4283105" y="1428049"/>
            <a:ext cx="7756359" cy="3628885"/>
          </a:xfrm>
          <a:prstGeom prst="rect">
            <a:avLst/>
          </a:prstGeom>
          <a:ln w="19050"/>
        </p:spPr>
        <p:style>
          <a:lnRef idx="2">
            <a:schemeClr val="accent3"/>
          </a:lnRef>
          <a:fillRef idx="1">
            <a:schemeClr val="lt1"/>
          </a:fillRef>
          <a:effectRef idx="0">
            <a:schemeClr val="accent3"/>
          </a:effectRef>
          <a:fontRef idx="minor">
            <a:schemeClr val="dk1"/>
          </a:fontRef>
        </p:style>
        <p:txBody>
          <a:bodyPr lIns="121843" tIns="60921" rIns="121843" bIns="60921" rtlCol="0" anchor="ctr"/>
          <a:lstStyle/>
          <a:p>
            <a:pPr marR="0" lvl="0" defTabSz="1217820" rtl="0" eaLnBrk="1" fontAlgn="auto" latinLnBrk="0" hangingPunct="1">
              <a:lnSpc>
                <a:spcPct val="100000"/>
              </a:lnSpc>
              <a:spcBef>
                <a:spcPct val="0"/>
              </a:spcBef>
              <a:spcAft>
                <a:spcPct val="0"/>
              </a:spcAft>
              <a:buClrTx/>
              <a:buSzTx/>
              <a:defRPr/>
            </a:pPr>
            <a:endParaRPr lang="en-US" sz="1400" dirty="0">
              <a:solidFill>
                <a:schemeClr val="tx1"/>
              </a:solidFill>
              <a:latin typeface="Calibri" panose="020F0502020204030204"/>
            </a:endParaRPr>
          </a:p>
          <a:p>
            <a:pPr marL="0" marR="0" lvl="0" indent="0" defTabSz="1217820" rtl="0" eaLnBrk="1" fontAlgn="auto" latinLnBrk="0" hangingPunct="1">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rPr>
              <a:t>{‘intents’: [</a:t>
            </a:r>
          </a:p>
          <a:p>
            <a:pPr marL="0" marR="0" lvl="0" indent="0" defTabSz="1217820" rtl="0" eaLnBrk="1" fontAlgn="auto" latinLnBrk="0" hangingPunct="1">
              <a:lnSpc>
                <a:spcPct val="100000"/>
              </a:lnSpc>
              <a:spcBef>
                <a:spcPct val="0"/>
              </a:spcBef>
              <a:spcAft>
                <a:spcPct val="0"/>
              </a:spcAft>
              <a:buClrTx/>
              <a:buSzTx/>
              <a:buFontTx/>
              <a:buNone/>
              <a:defRPr/>
            </a:pPr>
            <a:r>
              <a:rPr lang="en-US" sz="1400" dirty="0">
                <a:solidFill>
                  <a:schemeClr val="tx1"/>
                </a:solidFill>
                <a:latin typeface="Calibri" panose="020F0502020204030204"/>
              </a:rPr>
              <a:t>     </a:t>
            </a:r>
            <a:r>
              <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rPr>
              <a:t>{</a:t>
            </a:r>
            <a:r>
              <a:rPr lang="en-US" sz="1400" dirty="0">
                <a:solidFill>
                  <a:schemeClr val="tx1"/>
                </a:solidFill>
                <a:latin typeface="Calibri" panose="020F0502020204030204"/>
              </a:rPr>
              <a:t>‘tag’: </a:t>
            </a:r>
            <a:r>
              <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rPr>
              <a:t>'tool_usage’,</a:t>
            </a:r>
          </a:p>
          <a:p>
            <a:pPr marL="0" marR="0" lvl="0" indent="0" defTabSz="1217820" rtl="0" eaLnBrk="1" fontAlgn="auto" latinLnBrk="0" hangingPunct="1">
              <a:lnSpc>
                <a:spcPct val="100000"/>
              </a:lnSpc>
              <a:spcBef>
                <a:spcPct val="0"/>
              </a:spcBef>
              <a:spcAft>
                <a:spcPct val="0"/>
              </a:spcAft>
              <a:buClrTx/>
              <a:buSzTx/>
              <a:buFontTx/>
              <a:buNone/>
              <a:defRPr/>
            </a:pPr>
            <a:r>
              <a:rPr lang="en-US" sz="1400" dirty="0">
                <a:solidFill>
                  <a:schemeClr val="tx1"/>
                </a:solidFill>
                <a:latin typeface="Calibri" panose="020F0502020204030204"/>
              </a:rPr>
              <a:t>      ‘patterns’: [</a:t>
            </a:r>
            <a:r>
              <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rPr>
              <a:t>'where can I set the number of clusters?’, ‘how to set the number of clusters’],</a:t>
            </a:r>
          </a:p>
          <a:p>
            <a:pPr marL="0" marR="0" lvl="0" indent="0" defTabSz="1217820" rtl="0" eaLnBrk="1" fontAlgn="auto" latinLnBrk="0" hangingPunct="1">
              <a:lnSpc>
                <a:spcPct val="100000"/>
              </a:lnSpc>
              <a:spcBef>
                <a:spcPct val="0"/>
              </a:spcBef>
              <a:spcAft>
                <a:spcPct val="0"/>
              </a:spcAft>
              <a:buClrTx/>
              <a:buSzTx/>
              <a:buFontTx/>
              <a:buNone/>
              <a:defRPr/>
            </a:pPr>
            <a:r>
              <a:rPr lang="en-US" sz="1400" dirty="0">
                <a:solidFill>
                  <a:schemeClr val="tx1"/>
                </a:solidFill>
                <a:latin typeface="Calibri" panose="020F0502020204030204"/>
              </a:rPr>
              <a:t>      ‘responses’:[‘The 'Left panel' has the option of 'Choose the number of clusters. By default, the 	number is set to '3' and can be changed as per requirement ‘]</a:t>
            </a:r>
          </a:p>
          <a:p>
            <a:pPr marL="0" marR="0" lvl="0" indent="0" defTabSz="1217820" rtl="0" eaLnBrk="1" fontAlgn="auto" latinLnBrk="0" hangingPunct="1">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rPr>
              <a:t>     },</a:t>
            </a:r>
          </a:p>
          <a:p>
            <a:pPr marL="0" marR="0" lvl="0" indent="0" defTabSz="1217820" rtl="0" eaLnBrk="1" fontAlgn="auto" latinLnBrk="0" hangingPunct="1">
              <a:lnSpc>
                <a:spcPct val="100000"/>
              </a:lnSpc>
              <a:spcBef>
                <a:spcPct val="0"/>
              </a:spcBef>
              <a:spcAft>
                <a:spcPct val="0"/>
              </a:spcAft>
              <a:buClrTx/>
              <a:buSzTx/>
              <a:buFontTx/>
              <a:buNone/>
              <a:defRPr/>
            </a:pPr>
            <a:r>
              <a:rPr lang="en-US" sz="1400" dirty="0">
                <a:solidFill>
                  <a:schemeClr val="tx1"/>
                </a:solidFill>
                <a:latin typeface="Calibri" panose="020F0502020204030204"/>
              </a:rPr>
              <a:t>     {‘tag’: ’conceptual’,</a:t>
            </a:r>
          </a:p>
          <a:p>
            <a:pPr marL="0" marR="0" lvl="0" indent="0" defTabSz="1217820" rtl="0" eaLnBrk="1" fontAlgn="auto" latinLnBrk="0" hangingPunct="1">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rPr>
              <a:t>       ‘patterns</a:t>
            </a:r>
            <a:r>
              <a:rPr lang="en-US" sz="1400" dirty="0">
                <a:solidFill>
                  <a:schemeClr val="tx1"/>
                </a:solidFill>
                <a:latin typeface="Calibri" panose="020F0502020204030204"/>
              </a:rPr>
              <a:t>’:[‘what is </a:t>
            </a:r>
            <a:r>
              <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rPr>
              <a:t>data winsorizing?’, ‘explain winsorization’],</a:t>
            </a:r>
          </a:p>
          <a:p>
            <a:pPr marL="0" marR="0" lvl="0" indent="0" defTabSz="1217820" rtl="0" eaLnBrk="1" fontAlgn="auto" latinLnBrk="0" hangingPunct="1">
              <a:lnSpc>
                <a:spcPct val="100000"/>
              </a:lnSpc>
              <a:spcBef>
                <a:spcPct val="0"/>
              </a:spcBef>
              <a:spcAft>
                <a:spcPct val="0"/>
              </a:spcAft>
              <a:buClrTx/>
              <a:buSzTx/>
              <a:buFontTx/>
              <a:buNone/>
              <a:defRPr/>
            </a:pPr>
            <a:r>
              <a:rPr lang="en-US" sz="1400" dirty="0">
                <a:solidFill>
                  <a:schemeClr val="tx1"/>
                </a:solidFill>
                <a:latin typeface="Calibri" panose="020F0502020204030204"/>
              </a:rPr>
              <a:t>       ‘responses’:[‘Winsorizing or winsorization is the transformation of statistics by limiting extreme 	values in the statistical data to reduce the effect of possibly spurious outliers’]</a:t>
            </a:r>
          </a:p>
          <a:p>
            <a:pPr marL="0" marR="0" lvl="0" indent="0" defTabSz="1217820" rtl="0" eaLnBrk="1" fontAlgn="auto" latinLnBrk="0" hangingPunct="1">
              <a:lnSpc>
                <a:spcPct val="100000"/>
              </a:lnSpc>
              <a:spcBef>
                <a:spcPct val="0"/>
              </a:spcBef>
              <a:spcAft>
                <a:spcPct val="0"/>
              </a:spcAft>
              <a:buClrTx/>
              <a:buSzTx/>
              <a:buFontTx/>
              <a:buNone/>
              <a:defRPr/>
            </a:pPr>
            <a:r>
              <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rPr>
              <a:t>     }</a:t>
            </a:r>
          </a:p>
          <a:p>
            <a:pPr marL="0" marR="0" lvl="0" indent="0" defTabSz="1217820" rtl="0" eaLnBrk="1" fontAlgn="auto" latinLnBrk="0" hangingPunct="1">
              <a:lnSpc>
                <a:spcPct val="100000"/>
              </a:lnSpc>
              <a:spcBef>
                <a:spcPct val="0"/>
              </a:spcBef>
              <a:spcAft>
                <a:spcPct val="0"/>
              </a:spcAft>
              <a:buClrTx/>
              <a:buSzTx/>
              <a:buFontTx/>
              <a:buNone/>
              <a:defRPr/>
            </a:pPr>
            <a:r>
              <a:rPr lang="en-US" sz="1400" dirty="0">
                <a:solidFill>
                  <a:schemeClr val="tx1"/>
                </a:solidFill>
                <a:latin typeface="Calibri" panose="020F0502020204030204"/>
              </a:rPr>
              <a:t>}</a:t>
            </a:r>
            <a:endPar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5" name="Parallelogram 2">
            <a:extLst>
              <a:ext uri="{FF2B5EF4-FFF2-40B4-BE49-F238E27FC236}">
                <a16:creationId xmlns:a16="http://schemas.microsoft.com/office/drawing/2014/main" id="{68AF1938-2393-6649-1DCC-121B22266235}"/>
              </a:ext>
            </a:extLst>
          </p:cNvPr>
          <p:cNvSpPr/>
          <p:nvPr/>
        </p:nvSpPr>
        <p:spPr>
          <a:xfrm>
            <a:off x="4281189" y="1221714"/>
            <a:ext cx="2631340" cy="5465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121843" tIns="60921" rIns="121843" bIns="60921" rtlCol="0" anchor="ctr"/>
          <a:lstStyle/>
          <a:p>
            <a:pPr marL="0" marR="0" lvl="0" indent="0" algn="ctr" defTabSz="913697" rtl="0" eaLnBrk="1" fontAlgn="auto" latinLnBrk="0" hangingPunct="1">
              <a:lnSpc>
                <a:spcPct val="100000"/>
              </a:lnSpc>
              <a:spcBef>
                <a:spcPct val="0"/>
              </a:spcBef>
              <a:spcAft>
                <a:spcPct val="0"/>
              </a:spcAft>
              <a:buClrTx/>
              <a:buSzTx/>
              <a:buFontTx/>
              <a:buNone/>
              <a:defRPr/>
            </a:pPr>
            <a:r>
              <a:rPr kumimoji="0" lang="en-US" sz="1600" b="1" i="0" u="none" strike="noStrike" kern="1200" cap="none" spc="0" normalizeH="0" baseline="0" noProof="0" dirty="0">
                <a:ln>
                  <a:noFill/>
                </a:ln>
                <a:solidFill>
                  <a:prstClr val="white"/>
                </a:solidFill>
                <a:effectLst/>
                <a:uLnTx/>
                <a:uFillTx/>
                <a:latin typeface="+mj-lt"/>
                <a:ea typeface="+mn-ea"/>
                <a:cs typeface="+mn-cs"/>
              </a:rPr>
              <a:t>Data Format</a:t>
            </a:r>
          </a:p>
        </p:txBody>
      </p:sp>
      <p:sp>
        <p:nvSpPr>
          <p:cNvPr id="6" name="Parallelogram 2">
            <a:extLst>
              <a:ext uri="{FF2B5EF4-FFF2-40B4-BE49-F238E27FC236}">
                <a16:creationId xmlns:a16="http://schemas.microsoft.com/office/drawing/2014/main" id="{C226D524-8609-5186-01AD-F1EDCBED98F2}"/>
              </a:ext>
            </a:extLst>
          </p:cNvPr>
          <p:cNvSpPr/>
          <p:nvPr/>
        </p:nvSpPr>
        <p:spPr>
          <a:xfrm>
            <a:off x="550207" y="1237726"/>
            <a:ext cx="3573416" cy="546573"/>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lIns="121843" tIns="60921" rIns="121843" bIns="60921" rtlCol="0" anchor="ctr"/>
          <a:lstStyle/>
          <a:p>
            <a:pPr marL="0" marR="0" lvl="0" indent="0" algn="ctr" defTabSz="913697" rtl="0" eaLnBrk="1" fontAlgn="auto" latinLnBrk="0" hangingPunct="1">
              <a:lnSpc>
                <a:spcPct val="100000"/>
              </a:lnSpc>
              <a:spcBef>
                <a:spcPct val="0"/>
              </a:spcBef>
              <a:spcAft>
                <a:spcPct val="0"/>
              </a:spcAft>
              <a:buClrTx/>
              <a:buSzTx/>
              <a:buFontTx/>
              <a:buNone/>
              <a:defRPr/>
            </a:pPr>
            <a:r>
              <a:rPr kumimoji="0" lang="en-US" sz="1600" b="1" i="0" u="none" strike="noStrike" kern="1200" cap="none" spc="0" normalizeH="0" baseline="0" noProof="0" dirty="0">
                <a:ln>
                  <a:noFill/>
                </a:ln>
                <a:solidFill>
                  <a:prstClr val="white"/>
                </a:solidFill>
                <a:effectLst/>
                <a:uLnTx/>
                <a:uFillTx/>
                <a:latin typeface="+mj-lt"/>
                <a:ea typeface="+mn-ea"/>
                <a:cs typeface="+mn-cs"/>
              </a:rPr>
              <a:t>Data Collection</a:t>
            </a:r>
            <a:endParaRPr kumimoji="0" lang="en-US" sz="1600" b="0" i="0" u="none" strike="noStrike" kern="1200" cap="none" spc="0" normalizeH="0" baseline="0" noProof="0" dirty="0">
              <a:ln>
                <a:noFill/>
              </a:ln>
              <a:solidFill>
                <a:prstClr val="white"/>
              </a:solidFill>
              <a:effectLst/>
              <a:uLnTx/>
              <a:uFillTx/>
              <a:latin typeface="+mj-lt"/>
              <a:ea typeface="+mn-ea"/>
              <a:cs typeface="+mn-cs"/>
            </a:endParaRPr>
          </a:p>
        </p:txBody>
      </p:sp>
      <p:sp>
        <p:nvSpPr>
          <p:cNvPr id="7" name="Rectangle 6">
            <a:extLst>
              <a:ext uri="{FF2B5EF4-FFF2-40B4-BE49-F238E27FC236}">
                <a16:creationId xmlns:a16="http://schemas.microsoft.com/office/drawing/2014/main" id="{5FD96FEA-8DD5-45AF-09AD-A1AC403505FD}"/>
              </a:ext>
            </a:extLst>
          </p:cNvPr>
          <p:cNvSpPr/>
          <p:nvPr/>
        </p:nvSpPr>
        <p:spPr>
          <a:xfrm>
            <a:off x="550207" y="5349102"/>
            <a:ext cx="11489257" cy="1204518"/>
          </a:xfrm>
          <a:prstGeom prst="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marL="285750" indent="-285750">
              <a:buFont typeface="Arial" panose="020B0604020202020204" pitchFamily="34" charset="0"/>
              <a:buChar char="•"/>
            </a:pPr>
            <a:endParaRPr lang="en-US" sz="1400" dirty="0">
              <a:latin typeface="Calibri" panose="020F0502020204030204" pitchFamily="34" charset="0"/>
              <a:cs typeface="Calibri" panose="020F050202020403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Tokenization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Convert to Lower case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Punctuation removal </a:t>
            </a:r>
          </a:p>
        </p:txBody>
      </p:sp>
      <p:sp>
        <p:nvSpPr>
          <p:cNvPr id="8" name="Rectangle 7">
            <a:extLst>
              <a:ext uri="{FF2B5EF4-FFF2-40B4-BE49-F238E27FC236}">
                <a16:creationId xmlns:a16="http://schemas.microsoft.com/office/drawing/2014/main" id="{29992921-B0E4-9F19-1B6D-547775957D8F}"/>
              </a:ext>
            </a:extLst>
          </p:cNvPr>
          <p:cNvSpPr/>
          <p:nvPr/>
        </p:nvSpPr>
        <p:spPr>
          <a:xfrm>
            <a:off x="550207" y="5036844"/>
            <a:ext cx="2874174" cy="525241"/>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600" b="1" i="0" u="none" strike="noStrike" kern="1200" cap="none" spc="0" normalizeH="0" baseline="0" noProof="0" dirty="0">
                <a:ln>
                  <a:noFill/>
                </a:ln>
                <a:solidFill>
                  <a:prstClr val="white"/>
                </a:solidFill>
                <a:effectLst/>
                <a:uLnTx/>
                <a:uFillTx/>
                <a:latin typeface="+mj-lt"/>
                <a:ea typeface="+mn-ea"/>
                <a:cs typeface="+mn-cs"/>
              </a:rPr>
              <a:t>          Data Pre-Processing</a:t>
            </a:r>
          </a:p>
        </p:txBody>
      </p:sp>
      <p:sp>
        <p:nvSpPr>
          <p:cNvPr id="9" name="TextBox 8">
            <a:extLst>
              <a:ext uri="{FF2B5EF4-FFF2-40B4-BE49-F238E27FC236}">
                <a16:creationId xmlns:a16="http://schemas.microsoft.com/office/drawing/2014/main" id="{C2F20FE3-6118-1D03-8715-CF3A08AED4FB}"/>
              </a:ext>
            </a:extLst>
          </p:cNvPr>
          <p:cNvSpPr txBox="1"/>
          <p:nvPr/>
        </p:nvSpPr>
        <p:spPr>
          <a:xfrm>
            <a:off x="550205" y="1761886"/>
            <a:ext cx="3573415" cy="289310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Sponsor shared the information of login related queries that is presently received on the platform </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We built a database of sample user queries from following </a:t>
            </a:r>
          </a:p>
          <a:p>
            <a:pPr marL="857250" lvl="1" indent="-400050">
              <a:buFont typeface="+mj-lt"/>
              <a:buAutoNum type="romanLcPeriod"/>
            </a:pPr>
            <a:r>
              <a:rPr lang="en-US" sz="1400" dirty="0">
                <a:latin typeface="Calibri" panose="020F0502020204030204" pitchFamily="34" charset="0"/>
                <a:cs typeface="Calibri" panose="020F0502020204030204" pitchFamily="34" charset="0"/>
              </a:rPr>
              <a:t>User manuals </a:t>
            </a:r>
          </a:p>
          <a:p>
            <a:pPr marL="857250" lvl="1" indent="-400050">
              <a:buFont typeface="+mj-lt"/>
              <a:buAutoNum type="romanLcPeriod"/>
            </a:pPr>
            <a:r>
              <a:rPr lang="en-US" sz="1400" dirty="0">
                <a:latin typeface="Calibri" panose="020F0502020204030204" pitchFamily="34" charset="0"/>
                <a:cs typeface="Calibri" panose="020F0502020204030204" pitchFamily="34" charset="0"/>
              </a:rPr>
              <a:t>FAQs </a:t>
            </a:r>
          </a:p>
          <a:p>
            <a:pPr marL="857250" lvl="1" indent="-400050">
              <a:buFont typeface="+mj-lt"/>
              <a:buAutoNum type="romanLcPeriod"/>
            </a:pPr>
            <a:r>
              <a:rPr lang="en-US" sz="1400" dirty="0">
                <a:latin typeface="Calibri" panose="020F0502020204030204" pitchFamily="34" charset="0"/>
                <a:cs typeface="Calibri" panose="020F0502020204030204" pitchFamily="34" charset="0"/>
              </a:rPr>
              <a:t>Experienced the platform to understand the possible user queries </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We prepared a dataset of 120 questions for 5 models and paraphrased them to 350 questions.</a:t>
            </a:r>
          </a:p>
        </p:txBody>
      </p:sp>
    </p:spTree>
    <p:extLst>
      <p:ext uri="{BB962C8B-B14F-4D97-AF65-F5344CB8AC3E}">
        <p14:creationId xmlns:p14="http://schemas.microsoft.com/office/powerpoint/2010/main" val="701326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AB23C-6204-C5FF-A52F-23223BBD4C49}"/>
              </a:ext>
            </a:extLst>
          </p:cNvPr>
          <p:cNvSpPr>
            <a:spLocks noGrp="1"/>
          </p:cNvSpPr>
          <p:nvPr>
            <p:ph type="title"/>
          </p:nvPr>
        </p:nvSpPr>
        <p:spPr>
          <a:xfrm>
            <a:off x="2353056" y="172212"/>
            <a:ext cx="7729728" cy="673608"/>
          </a:xfrm>
        </p:spPr>
        <p:txBody>
          <a:bodyPr>
            <a:normAutofit fontScale="90000"/>
          </a:bodyPr>
          <a:lstStyle/>
          <a:p>
            <a:r>
              <a:rPr lang="en-US" dirty="0"/>
              <a:t>Intent Classification</a:t>
            </a:r>
          </a:p>
        </p:txBody>
      </p:sp>
      <p:pic>
        <p:nvPicPr>
          <p:cNvPr id="4" name="Picture 3" descr="Diagram&#10;&#10;Description automatically generated">
            <a:extLst>
              <a:ext uri="{FF2B5EF4-FFF2-40B4-BE49-F238E27FC236}">
                <a16:creationId xmlns:a16="http://schemas.microsoft.com/office/drawing/2014/main" id="{67C7DE5E-D268-E8E9-E1E3-1889E704CE38}"/>
              </a:ext>
            </a:extLst>
          </p:cNvPr>
          <p:cNvPicPr>
            <a:picLocks noChangeAspect="1"/>
          </p:cNvPicPr>
          <p:nvPr/>
        </p:nvPicPr>
        <p:blipFill rotWithShape="1">
          <a:blip r:embed="rId2"/>
          <a:srcRect l="2501"/>
          <a:stretch/>
        </p:blipFill>
        <p:spPr>
          <a:xfrm>
            <a:off x="303466" y="1173480"/>
            <a:ext cx="11585067" cy="52882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81902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3EDB-1DE5-8184-D3DC-49E5B6EC526B}"/>
              </a:ext>
            </a:extLst>
          </p:cNvPr>
          <p:cNvSpPr>
            <a:spLocks noGrp="1"/>
          </p:cNvSpPr>
          <p:nvPr>
            <p:ph type="title"/>
          </p:nvPr>
        </p:nvSpPr>
        <p:spPr>
          <a:xfrm>
            <a:off x="2116836" y="568452"/>
            <a:ext cx="7729728" cy="1001268"/>
          </a:xfrm>
        </p:spPr>
        <p:txBody>
          <a:bodyPr/>
          <a:lstStyle/>
          <a:p>
            <a:r>
              <a:rPr lang="en-US" dirty="0"/>
              <a:t>disadvantages</a:t>
            </a:r>
          </a:p>
        </p:txBody>
      </p:sp>
      <p:sp>
        <p:nvSpPr>
          <p:cNvPr id="3" name="Content Placeholder 2">
            <a:extLst>
              <a:ext uri="{FF2B5EF4-FFF2-40B4-BE49-F238E27FC236}">
                <a16:creationId xmlns:a16="http://schemas.microsoft.com/office/drawing/2014/main" id="{1D8E94A5-FCC0-5D4C-9B42-1E66183BFDEC}"/>
              </a:ext>
            </a:extLst>
          </p:cNvPr>
          <p:cNvSpPr>
            <a:spLocks noGrp="1"/>
          </p:cNvSpPr>
          <p:nvPr>
            <p:ph idx="1"/>
          </p:nvPr>
        </p:nvSpPr>
        <p:spPr>
          <a:xfrm>
            <a:off x="2231136" y="1878008"/>
            <a:ext cx="7729728" cy="3101983"/>
          </a:xfrm>
        </p:spPr>
        <p:txBody>
          <a:bodyPr/>
          <a:lstStyle/>
          <a:p>
            <a:endParaRPr lang="en-US" dirty="0"/>
          </a:p>
          <a:p>
            <a:r>
              <a:rPr lang="en-US" dirty="0"/>
              <a:t>The number of incorrect answers was very high</a:t>
            </a:r>
          </a:p>
          <a:p>
            <a:r>
              <a:rPr lang="en-US" dirty="0"/>
              <a:t>No domain-specific Q&amp;A pairs dataset out there </a:t>
            </a:r>
          </a:p>
          <a:p>
            <a:r>
              <a:rPr lang="en-US" dirty="0"/>
              <a:t>Could not improve accuracy than 15%</a:t>
            </a:r>
          </a:p>
          <a:p>
            <a:r>
              <a:rPr lang="en-US" dirty="0"/>
              <a:t>Creation and maintenance of </a:t>
            </a:r>
            <a:r>
              <a:rPr lang="en-US" dirty="0" err="1"/>
              <a:t>json</a:t>
            </a:r>
            <a:r>
              <a:rPr lang="en-US" dirty="0"/>
              <a:t> data files is tedious</a:t>
            </a:r>
          </a:p>
          <a:p>
            <a:endParaRPr lang="en-US" dirty="0"/>
          </a:p>
        </p:txBody>
      </p:sp>
    </p:spTree>
    <p:extLst>
      <p:ext uri="{BB962C8B-B14F-4D97-AF65-F5344CB8AC3E}">
        <p14:creationId xmlns:p14="http://schemas.microsoft.com/office/powerpoint/2010/main" val="3347674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191363D-FF7C-4B23-9F24-4FC528FCFB9F}"/>
              </a:ext>
            </a:extLst>
          </p:cNvPr>
          <p:cNvGraphicFramePr>
            <a:graphicFrameLocks noGrp="1"/>
          </p:cNvGraphicFramePr>
          <p:nvPr>
            <p:ph idx="1"/>
            <p:extLst>
              <p:ext uri="{D42A27DB-BD31-4B8C-83A1-F6EECF244321}">
                <p14:modId xmlns:p14="http://schemas.microsoft.com/office/powerpoint/2010/main" val="939799283"/>
              </p:ext>
            </p:extLst>
          </p:nvPr>
        </p:nvGraphicFramePr>
        <p:xfrm>
          <a:off x="1968759" y="1604866"/>
          <a:ext cx="8546841" cy="4198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7">
            <a:extLst>
              <a:ext uri="{FF2B5EF4-FFF2-40B4-BE49-F238E27FC236}">
                <a16:creationId xmlns:a16="http://schemas.microsoft.com/office/drawing/2014/main" id="{A721BD85-B704-4E37-B720-9AE66F3E4EA5}"/>
              </a:ext>
            </a:extLst>
          </p:cNvPr>
          <p:cNvSpPr>
            <a:spLocks noGrp="1"/>
          </p:cNvSpPr>
          <p:nvPr>
            <p:ph type="title"/>
          </p:nvPr>
        </p:nvSpPr>
        <p:spPr>
          <a:xfrm>
            <a:off x="2613691" y="268535"/>
            <a:ext cx="7729728" cy="785823"/>
          </a:xfrm>
        </p:spPr>
        <p:txBody>
          <a:bodyPr/>
          <a:lstStyle/>
          <a:p>
            <a:r>
              <a:rPr lang="en-US" dirty="0"/>
              <a:t>Modelling</a:t>
            </a:r>
          </a:p>
        </p:txBody>
      </p:sp>
    </p:spTree>
    <p:extLst>
      <p:ext uri="{BB962C8B-B14F-4D97-AF65-F5344CB8AC3E}">
        <p14:creationId xmlns:p14="http://schemas.microsoft.com/office/powerpoint/2010/main" val="1173676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7C1A-F9F0-DBD0-2E35-EF8831121632}"/>
              </a:ext>
            </a:extLst>
          </p:cNvPr>
          <p:cNvSpPr>
            <a:spLocks noGrp="1"/>
          </p:cNvSpPr>
          <p:nvPr>
            <p:ph type="title"/>
          </p:nvPr>
        </p:nvSpPr>
        <p:spPr>
          <a:xfrm>
            <a:off x="453292" y="198785"/>
            <a:ext cx="11394831" cy="731246"/>
          </a:xfrm>
        </p:spPr>
        <p:txBody>
          <a:bodyPr>
            <a:normAutofit fontScale="90000"/>
          </a:bodyPr>
          <a:lstStyle/>
          <a:p>
            <a:r>
              <a:rPr lang="en-US" dirty="0"/>
              <a:t>DATA COLLECTION, PREPARATION AND PREPROCESSING</a:t>
            </a:r>
          </a:p>
        </p:txBody>
      </p:sp>
      <p:sp>
        <p:nvSpPr>
          <p:cNvPr id="4" name="Rectangle 3">
            <a:extLst>
              <a:ext uri="{FF2B5EF4-FFF2-40B4-BE49-F238E27FC236}">
                <a16:creationId xmlns:a16="http://schemas.microsoft.com/office/drawing/2014/main" id="{43E5EEF0-1C06-48A8-D914-C0C099E9E596}"/>
              </a:ext>
            </a:extLst>
          </p:cNvPr>
          <p:cNvSpPr/>
          <p:nvPr/>
        </p:nvSpPr>
        <p:spPr>
          <a:xfrm>
            <a:off x="453292" y="1821214"/>
            <a:ext cx="11394866" cy="2529630"/>
          </a:xfrm>
          <a:prstGeom prst="rect">
            <a:avLst/>
          </a:prstGeom>
          <a:ln w="19050"/>
        </p:spPr>
        <p:style>
          <a:lnRef idx="2">
            <a:schemeClr val="accent2"/>
          </a:lnRef>
          <a:fillRef idx="1">
            <a:schemeClr val="lt1"/>
          </a:fillRef>
          <a:effectRef idx="0">
            <a:schemeClr val="accent2"/>
          </a:effectRef>
          <a:fontRef idx="minor">
            <a:schemeClr val="dk1"/>
          </a:fontRef>
        </p:style>
        <p:txBody>
          <a:bodyPr lIns="121843" tIns="60921" rIns="121843" bIns="60921"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sponsor shared the information on login-related queries and User manuals of the models that contain the tool usage &amp; conceptually related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We built a database of two textual documents:</a:t>
            </a:r>
          </a:p>
          <a:p>
            <a:pPr marR="0" lvl="0" algn="l" defTabSz="914400" rtl="0" eaLnBrk="1" fontAlgn="auto" latinLnBrk="0" hangingPunct="1">
              <a:lnSpc>
                <a:spcPct val="100000"/>
              </a:lnSpc>
              <a:spcBef>
                <a:spcPts val="0"/>
              </a:spcBef>
              <a:spcAft>
                <a:spcPts val="0"/>
              </a:spcAft>
              <a:buClrTx/>
              <a:buSzTx/>
              <a:tabLst/>
              <a:defRPr/>
            </a:pPr>
            <a:r>
              <a:rPr lang="en-US" dirty="0">
                <a:solidFill>
                  <a:prstClr val="black"/>
                </a:solidFill>
                <a:latin typeface="Calibri" panose="020F0502020204030204" pitchFamily="34" charset="0"/>
                <a:cs typeface="Calibri" panose="020F0502020204030204" pitchFamily="34" charset="0"/>
              </a:rPr>
              <a:t>      -   </a:t>
            </a: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 textual document containing the common functionality of all models</a:t>
            </a:r>
          </a:p>
          <a:p>
            <a:pPr marR="0" lvl="0" algn="l" defTabSz="914400" rtl="0" eaLnBrk="1" fontAlgn="auto" latinLnBrk="0" hangingPunct="1">
              <a:lnSpc>
                <a:spcPct val="100000"/>
              </a:lnSpc>
              <a:spcBef>
                <a:spcPts val="0"/>
              </a:spcBef>
              <a:spcAft>
                <a:spcPts val="0"/>
              </a:spcAft>
              <a:buClrTx/>
              <a:buSzTx/>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   A textual document containing model-specific functionalities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The information from the manuals is paraphrased to the extent necessary for the model to retrieve accurate responses to the queries that the chatbot is posed</a:t>
            </a:r>
          </a:p>
          <a:p>
            <a:pPr marL="0" marR="0" lvl="0" indent="0" algn="ctr" defTabSz="1217820" rtl="0" eaLnBrk="1" fontAlgn="auto"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Parallelogram 2">
            <a:extLst>
              <a:ext uri="{FF2B5EF4-FFF2-40B4-BE49-F238E27FC236}">
                <a16:creationId xmlns:a16="http://schemas.microsoft.com/office/drawing/2014/main" id="{6A076C31-E4A4-1751-CE27-789C81670E4B}"/>
              </a:ext>
            </a:extLst>
          </p:cNvPr>
          <p:cNvSpPr/>
          <p:nvPr/>
        </p:nvSpPr>
        <p:spPr>
          <a:xfrm>
            <a:off x="453292" y="1379262"/>
            <a:ext cx="3573416" cy="54657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121843" tIns="60921" rIns="121843" bIns="60921" rtlCol="0" anchor="ctr"/>
          <a:lstStyle/>
          <a:p>
            <a:pPr marL="0" marR="0" lvl="0" indent="0" algn="ctr" defTabSz="913697" rtl="0" eaLnBrk="1" fontAlgn="auto"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rPr>
              <a:t>Data Collection</a:t>
            </a:r>
          </a:p>
        </p:txBody>
      </p:sp>
      <p:sp>
        <p:nvSpPr>
          <p:cNvPr id="6" name="Rectangle 5">
            <a:extLst>
              <a:ext uri="{FF2B5EF4-FFF2-40B4-BE49-F238E27FC236}">
                <a16:creationId xmlns:a16="http://schemas.microsoft.com/office/drawing/2014/main" id="{8F3386B7-B09A-2BD7-3191-182A51AF6EC4}"/>
              </a:ext>
            </a:extLst>
          </p:cNvPr>
          <p:cNvSpPr/>
          <p:nvPr/>
        </p:nvSpPr>
        <p:spPr>
          <a:xfrm>
            <a:off x="453257" y="5174895"/>
            <a:ext cx="11394866" cy="1439393"/>
          </a:xfrm>
          <a:prstGeom prst="rect">
            <a:avLst/>
          </a:prstGeom>
          <a:ln w="19050"/>
        </p:spPr>
        <p:style>
          <a:lnRef idx="2">
            <a:schemeClr val="accent2"/>
          </a:lnRef>
          <a:fillRef idx="1">
            <a:schemeClr val="lt1"/>
          </a:fillRef>
          <a:effectRef idx="0">
            <a:schemeClr val="accent2"/>
          </a:effectRef>
          <a:fontRef idx="minor">
            <a:schemeClr val="dk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Tokenization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Convert to Lower case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Punctuation removal </a:t>
            </a:r>
          </a:p>
        </p:txBody>
      </p:sp>
      <p:sp>
        <p:nvSpPr>
          <p:cNvPr id="7" name="Rectangle 6">
            <a:extLst>
              <a:ext uri="{FF2B5EF4-FFF2-40B4-BE49-F238E27FC236}">
                <a16:creationId xmlns:a16="http://schemas.microsoft.com/office/drawing/2014/main" id="{1608945B-EEFD-BC7E-967F-AB69CB1E6AA8}"/>
              </a:ext>
            </a:extLst>
          </p:cNvPr>
          <p:cNvSpPr/>
          <p:nvPr/>
        </p:nvSpPr>
        <p:spPr>
          <a:xfrm>
            <a:off x="453256" y="4649654"/>
            <a:ext cx="3573415" cy="52524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libri Light" panose="020F0302020204030204"/>
                <a:ea typeface="+mn-ea"/>
                <a:cs typeface="+mn-cs"/>
              </a:rPr>
              <a:t>          </a:t>
            </a:r>
            <a:r>
              <a:rPr kumimoji="0" lang="en-US" sz="2400" b="1" i="0" u="none" strike="noStrike" kern="1200" cap="none" spc="0" normalizeH="0" baseline="0" noProof="0" dirty="0">
                <a:ln>
                  <a:noFill/>
                </a:ln>
                <a:solidFill>
                  <a:prstClr val="white"/>
                </a:solidFill>
                <a:effectLst/>
                <a:uLnTx/>
                <a:uFillTx/>
                <a:latin typeface="Calibri Light" panose="020F0302020204030204"/>
                <a:ea typeface="+mn-ea"/>
                <a:cs typeface="+mn-cs"/>
              </a:rPr>
              <a:t>Data Pre-Processing</a:t>
            </a:r>
          </a:p>
        </p:txBody>
      </p:sp>
      <p:pic>
        <p:nvPicPr>
          <p:cNvPr id="8" name="Graphic 7" descr="Cloud with solid fill">
            <a:extLst>
              <a:ext uri="{FF2B5EF4-FFF2-40B4-BE49-F238E27FC236}">
                <a16:creationId xmlns:a16="http://schemas.microsoft.com/office/drawing/2014/main" id="{93DB6961-693E-DBBA-98CF-CEA0359458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6735" y="1286705"/>
            <a:ext cx="627066" cy="627066"/>
          </a:xfrm>
          <a:prstGeom prst="rect">
            <a:avLst/>
          </a:prstGeom>
        </p:spPr>
      </p:pic>
      <p:pic>
        <p:nvPicPr>
          <p:cNvPr id="9" name="Picture 2" descr="Data processing Icons &amp; Symbols">
            <a:extLst>
              <a:ext uri="{FF2B5EF4-FFF2-40B4-BE49-F238E27FC236}">
                <a16:creationId xmlns:a16="http://schemas.microsoft.com/office/drawing/2014/main" id="{DC7658C9-7586-AA5E-596C-F25118C8C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309" y="4698824"/>
            <a:ext cx="408801" cy="408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240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9C16-185C-F0CE-4FBE-482CA697B87E}"/>
              </a:ext>
            </a:extLst>
          </p:cNvPr>
          <p:cNvSpPr>
            <a:spLocks noGrp="1"/>
          </p:cNvSpPr>
          <p:nvPr>
            <p:ph type="title"/>
          </p:nvPr>
        </p:nvSpPr>
        <p:spPr>
          <a:xfrm>
            <a:off x="685800" y="304800"/>
            <a:ext cx="11201400" cy="546100"/>
          </a:xfrm>
        </p:spPr>
        <p:txBody>
          <a:bodyPr>
            <a:normAutofit fontScale="90000"/>
          </a:bodyPr>
          <a:lstStyle/>
          <a:p>
            <a:r>
              <a:rPr lang="en-US" dirty="0"/>
              <a:t>Data preprocessing</a:t>
            </a:r>
          </a:p>
        </p:txBody>
      </p:sp>
      <p:pic>
        <p:nvPicPr>
          <p:cNvPr id="9" name="Picture 8">
            <a:extLst>
              <a:ext uri="{FF2B5EF4-FFF2-40B4-BE49-F238E27FC236}">
                <a16:creationId xmlns:a16="http://schemas.microsoft.com/office/drawing/2014/main" id="{EF1E6377-8473-527D-EEE3-94D66366B3BB}"/>
              </a:ext>
            </a:extLst>
          </p:cNvPr>
          <p:cNvPicPr>
            <a:picLocks noChangeAspect="1"/>
          </p:cNvPicPr>
          <p:nvPr/>
        </p:nvPicPr>
        <p:blipFill>
          <a:blip r:embed="rId3"/>
          <a:stretch>
            <a:fillRect/>
          </a:stretch>
        </p:blipFill>
        <p:spPr>
          <a:xfrm>
            <a:off x="1839166" y="894139"/>
            <a:ext cx="7166272" cy="4111417"/>
          </a:xfrm>
          <a:prstGeom prst="rect">
            <a:avLst/>
          </a:prstGeom>
        </p:spPr>
      </p:pic>
      <p:pic>
        <p:nvPicPr>
          <p:cNvPr id="10" name="Picture 9">
            <a:extLst>
              <a:ext uri="{FF2B5EF4-FFF2-40B4-BE49-F238E27FC236}">
                <a16:creationId xmlns:a16="http://schemas.microsoft.com/office/drawing/2014/main" id="{948A4316-DB13-76E3-8B40-E5DEC5BC3548}"/>
              </a:ext>
            </a:extLst>
          </p:cNvPr>
          <p:cNvPicPr>
            <a:picLocks noChangeAspect="1"/>
          </p:cNvPicPr>
          <p:nvPr/>
        </p:nvPicPr>
        <p:blipFill>
          <a:blip r:embed="rId4"/>
          <a:stretch>
            <a:fillRect/>
          </a:stretch>
        </p:blipFill>
        <p:spPr>
          <a:xfrm>
            <a:off x="1208108" y="5544273"/>
            <a:ext cx="8428388" cy="1008927"/>
          </a:xfrm>
          <a:prstGeom prst="rect">
            <a:avLst/>
          </a:prstGeom>
        </p:spPr>
      </p:pic>
      <p:sp>
        <p:nvSpPr>
          <p:cNvPr id="11" name="Arrow: Down 11">
            <a:extLst>
              <a:ext uri="{FF2B5EF4-FFF2-40B4-BE49-F238E27FC236}">
                <a16:creationId xmlns:a16="http://schemas.microsoft.com/office/drawing/2014/main" id="{52E1C8AC-2A9B-5C77-DFBB-A09CBFFEF918}"/>
              </a:ext>
            </a:extLst>
          </p:cNvPr>
          <p:cNvSpPr/>
          <p:nvPr/>
        </p:nvSpPr>
        <p:spPr>
          <a:xfrm>
            <a:off x="5465911" y="4993223"/>
            <a:ext cx="294809" cy="551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2" name="Right Brace 11">
            <a:extLst>
              <a:ext uri="{FF2B5EF4-FFF2-40B4-BE49-F238E27FC236}">
                <a16:creationId xmlns:a16="http://schemas.microsoft.com/office/drawing/2014/main" id="{4348E48C-A379-A131-0084-4A9EFA57621D}"/>
              </a:ext>
            </a:extLst>
          </p:cNvPr>
          <p:cNvSpPr/>
          <p:nvPr/>
        </p:nvSpPr>
        <p:spPr>
          <a:xfrm>
            <a:off x="9682574" y="1224002"/>
            <a:ext cx="254000" cy="3689350"/>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13" name="Text Box 2">
            <a:extLst>
              <a:ext uri="{FF2B5EF4-FFF2-40B4-BE49-F238E27FC236}">
                <a16:creationId xmlns:a16="http://schemas.microsoft.com/office/drawing/2014/main" id="{DFE80AEC-B449-88DE-839E-9B15F1865142}"/>
              </a:ext>
            </a:extLst>
          </p:cNvPr>
          <p:cNvSpPr txBox="1">
            <a:spLocks noChangeArrowheads="1"/>
          </p:cNvSpPr>
          <p:nvPr/>
        </p:nvSpPr>
        <p:spPr bwMode="auto">
          <a:xfrm>
            <a:off x="10050326" y="2872940"/>
            <a:ext cx="1423661" cy="703637"/>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15000"/>
              </a:lnSpc>
              <a:spcAft>
                <a:spcPts val="1000"/>
              </a:spcAft>
            </a:pPr>
            <a:r>
              <a:rPr lang="en-IN" sz="1600" dirty="0">
                <a:effectLst/>
                <a:latin typeface="Calibri" panose="020F0502020204030204" pitchFamily="34" charset="0"/>
                <a:ea typeface="Yu Mincho" panose="02020400000000000000" pitchFamily="18" charset="-128"/>
                <a:cs typeface="Arial" panose="020B0604020202020204" pitchFamily="34" charset="0"/>
              </a:rPr>
              <a:t>User Manual information</a:t>
            </a:r>
          </a:p>
        </p:txBody>
      </p:sp>
      <p:sp>
        <p:nvSpPr>
          <p:cNvPr id="14" name="Text Box 2">
            <a:extLst>
              <a:ext uri="{FF2B5EF4-FFF2-40B4-BE49-F238E27FC236}">
                <a16:creationId xmlns:a16="http://schemas.microsoft.com/office/drawing/2014/main" id="{4E2C6DB9-565A-2AF5-6601-D1B9D310CFFA}"/>
              </a:ext>
            </a:extLst>
          </p:cNvPr>
          <p:cNvSpPr txBox="1">
            <a:spLocks noChangeArrowheads="1"/>
          </p:cNvSpPr>
          <p:nvPr/>
        </p:nvSpPr>
        <p:spPr bwMode="auto">
          <a:xfrm>
            <a:off x="9982652" y="5702661"/>
            <a:ext cx="1561647" cy="815814"/>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15000"/>
              </a:lnSpc>
              <a:spcAft>
                <a:spcPts val="1000"/>
              </a:spcAft>
            </a:pPr>
            <a:r>
              <a:rPr lang="en-US" sz="1400" dirty="0">
                <a:effectLst/>
                <a:latin typeface="Calibri" panose="020F0502020204030204" pitchFamily="34" charset="0"/>
                <a:ea typeface="Yu Mincho" panose="02020400000000000000" pitchFamily="18" charset="-128"/>
                <a:cs typeface="Arial" panose="020B0604020202020204" pitchFamily="34" charset="0"/>
              </a:rPr>
              <a:t>Processed Text (referred as Context file)</a:t>
            </a:r>
            <a:endParaRPr lang="en-IN" sz="1400" dirty="0">
              <a:effectLst/>
              <a:latin typeface="Calibri" panose="020F0502020204030204" pitchFamily="34" charset="0"/>
              <a:ea typeface="Yu Mincho" panose="02020400000000000000" pitchFamily="18" charset="-128"/>
              <a:cs typeface="Arial" panose="020B0604020202020204" pitchFamily="34" charset="0"/>
            </a:endParaRPr>
          </a:p>
        </p:txBody>
      </p:sp>
      <p:sp>
        <p:nvSpPr>
          <p:cNvPr id="15" name="Right Brace 14">
            <a:extLst>
              <a:ext uri="{FF2B5EF4-FFF2-40B4-BE49-F238E27FC236}">
                <a16:creationId xmlns:a16="http://schemas.microsoft.com/office/drawing/2014/main" id="{0F4C9A69-7D8A-6D8C-9DBA-B20FFBB6CD15}"/>
              </a:ext>
            </a:extLst>
          </p:cNvPr>
          <p:cNvSpPr/>
          <p:nvPr/>
        </p:nvSpPr>
        <p:spPr>
          <a:xfrm>
            <a:off x="9682574" y="5633340"/>
            <a:ext cx="254000" cy="885135"/>
          </a:xfrm>
          <a:prstGeom prst="rightBrace">
            <a:avLst/>
          </a:prstGeom>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Tree>
    <p:extLst>
      <p:ext uri="{BB962C8B-B14F-4D97-AF65-F5344CB8AC3E}">
        <p14:creationId xmlns:p14="http://schemas.microsoft.com/office/powerpoint/2010/main" val="1734045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7B0DA96-A95B-E5A4-871F-A9BFB18EAD35}"/>
              </a:ext>
            </a:extLst>
          </p:cNvPr>
          <p:cNvSpPr txBox="1"/>
          <p:nvPr/>
        </p:nvSpPr>
        <p:spPr>
          <a:xfrm>
            <a:off x="3625232" y="3429000"/>
            <a:ext cx="2532807" cy="26723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4" name="Rectangle 3">
            <a:extLst>
              <a:ext uri="{FF2B5EF4-FFF2-40B4-BE49-F238E27FC236}">
                <a16:creationId xmlns:a16="http://schemas.microsoft.com/office/drawing/2014/main" id="{55BF064A-2288-7087-BBA5-8597A68CA107}"/>
              </a:ext>
            </a:extLst>
          </p:cNvPr>
          <p:cNvSpPr/>
          <p:nvPr/>
        </p:nvSpPr>
        <p:spPr>
          <a:xfrm>
            <a:off x="239369" y="2738099"/>
            <a:ext cx="11881946" cy="36545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2" name="Title 1">
            <a:extLst>
              <a:ext uri="{FF2B5EF4-FFF2-40B4-BE49-F238E27FC236}">
                <a16:creationId xmlns:a16="http://schemas.microsoft.com/office/drawing/2014/main" id="{BB66763C-B612-47B6-23AB-C60CE4F24689}"/>
              </a:ext>
            </a:extLst>
          </p:cNvPr>
          <p:cNvSpPr>
            <a:spLocks noGrp="1"/>
          </p:cNvSpPr>
          <p:nvPr>
            <p:ph type="title"/>
          </p:nvPr>
        </p:nvSpPr>
        <p:spPr>
          <a:xfrm>
            <a:off x="900239" y="218036"/>
            <a:ext cx="10515600" cy="401715"/>
          </a:xfrm>
        </p:spPr>
        <p:txBody>
          <a:bodyPr>
            <a:normAutofit fontScale="90000"/>
          </a:bodyPr>
          <a:lstStyle/>
          <a:p>
            <a:r>
              <a:rPr lang="en-US" dirty="0"/>
              <a:t>Model-I: BERT QA+ PATTERN MATCHING</a:t>
            </a:r>
          </a:p>
        </p:txBody>
      </p:sp>
      <p:sp>
        <p:nvSpPr>
          <p:cNvPr id="5" name="Rectangle 4">
            <a:extLst>
              <a:ext uri="{FF2B5EF4-FFF2-40B4-BE49-F238E27FC236}">
                <a16:creationId xmlns:a16="http://schemas.microsoft.com/office/drawing/2014/main" id="{2CAD9DA3-F13A-8CAA-D28C-9534B0A7C5B6}"/>
              </a:ext>
            </a:extLst>
          </p:cNvPr>
          <p:cNvSpPr/>
          <p:nvPr/>
        </p:nvSpPr>
        <p:spPr>
          <a:xfrm>
            <a:off x="322787" y="4006273"/>
            <a:ext cx="1470720" cy="437903"/>
          </a:xfrm>
          <a:prstGeom prst="rect">
            <a:avLst/>
          </a:prstGeo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Pre-processing</a:t>
            </a:r>
          </a:p>
        </p:txBody>
      </p:sp>
      <p:sp>
        <p:nvSpPr>
          <p:cNvPr id="6" name="Rectangle 5">
            <a:extLst>
              <a:ext uri="{FF2B5EF4-FFF2-40B4-BE49-F238E27FC236}">
                <a16:creationId xmlns:a16="http://schemas.microsoft.com/office/drawing/2014/main" id="{9E89B11B-7DD2-7AFC-62DE-52493F9BAF14}"/>
              </a:ext>
            </a:extLst>
          </p:cNvPr>
          <p:cNvSpPr/>
          <p:nvPr/>
        </p:nvSpPr>
        <p:spPr>
          <a:xfrm>
            <a:off x="5378161" y="2500452"/>
            <a:ext cx="1480187" cy="392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CHATBOT</a:t>
            </a:r>
          </a:p>
        </p:txBody>
      </p:sp>
      <p:sp>
        <p:nvSpPr>
          <p:cNvPr id="8" name="Rectangle 7">
            <a:extLst>
              <a:ext uri="{FF2B5EF4-FFF2-40B4-BE49-F238E27FC236}">
                <a16:creationId xmlns:a16="http://schemas.microsoft.com/office/drawing/2014/main" id="{21F73E67-A50E-8490-D8A6-16A2947DEF70}"/>
              </a:ext>
            </a:extLst>
          </p:cNvPr>
          <p:cNvSpPr/>
          <p:nvPr/>
        </p:nvSpPr>
        <p:spPr>
          <a:xfrm>
            <a:off x="5550114" y="1542661"/>
            <a:ext cx="1136279" cy="3095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Users</a:t>
            </a:r>
          </a:p>
        </p:txBody>
      </p:sp>
      <p:pic>
        <p:nvPicPr>
          <p:cNvPr id="9" name="Graphic 8" descr="Users outline">
            <a:extLst>
              <a:ext uri="{FF2B5EF4-FFF2-40B4-BE49-F238E27FC236}">
                <a16:creationId xmlns:a16="http://schemas.microsoft.com/office/drawing/2014/main" id="{C930C720-83CF-2BBD-B021-4345585784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7136" y="789744"/>
            <a:ext cx="914400" cy="914400"/>
          </a:xfrm>
          <a:prstGeom prst="rect">
            <a:avLst/>
          </a:prstGeom>
        </p:spPr>
      </p:pic>
      <p:sp>
        <p:nvSpPr>
          <p:cNvPr id="10" name="Rectangle 9">
            <a:extLst>
              <a:ext uri="{FF2B5EF4-FFF2-40B4-BE49-F238E27FC236}">
                <a16:creationId xmlns:a16="http://schemas.microsoft.com/office/drawing/2014/main" id="{58D8CBBA-22F1-5C75-21A6-6DA06FA52054}"/>
              </a:ext>
            </a:extLst>
          </p:cNvPr>
          <p:cNvSpPr/>
          <p:nvPr/>
        </p:nvSpPr>
        <p:spPr>
          <a:xfrm>
            <a:off x="3275618" y="1092168"/>
            <a:ext cx="1136279" cy="3095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Login</a:t>
            </a:r>
          </a:p>
        </p:txBody>
      </p:sp>
      <p:sp>
        <p:nvSpPr>
          <p:cNvPr id="11" name="Rectangle 10">
            <a:extLst>
              <a:ext uri="{FF2B5EF4-FFF2-40B4-BE49-F238E27FC236}">
                <a16:creationId xmlns:a16="http://schemas.microsoft.com/office/drawing/2014/main" id="{8FEA56BF-2EAA-6899-731E-58F294C3DEE8}"/>
              </a:ext>
            </a:extLst>
          </p:cNvPr>
          <p:cNvSpPr/>
          <p:nvPr/>
        </p:nvSpPr>
        <p:spPr>
          <a:xfrm>
            <a:off x="490007" y="1088778"/>
            <a:ext cx="1136279" cy="3095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Query</a:t>
            </a:r>
          </a:p>
        </p:txBody>
      </p:sp>
      <p:sp>
        <p:nvSpPr>
          <p:cNvPr id="18" name="Rectangle 17">
            <a:extLst>
              <a:ext uri="{FF2B5EF4-FFF2-40B4-BE49-F238E27FC236}">
                <a16:creationId xmlns:a16="http://schemas.microsoft.com/office/drawing/2014/main" id="{E40796B1-BBAC-5FF7-E76B-7CED7F1F96B1}"/>
              </a:ext>
            </a:extLst>
          </p:cNvPr>
          <p:cNvSpPr/>
          <p:nvPr/>
        </p:nvSpPr>
        <p:spPr>
          <a:xfrm>
            <a:off x="2230174" y="3643401"/>
            <a:ext cx="2181723" cy="1312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9CE7E36E-57A5-D128-22E5-0D8B6D4EABEA}"/>
              </a:ext>
            </a:extLst>
          </p:cNvPr>
          <p:cNvSpPr/>
          <p:nvPr/>
        </p:nvSpPr>
        <p:spPr>
          <a:xfrm>
            <a:off x="2419178" y="3920499"/>
            <a:ext cx="1758238" cy="787039"/>
          </a:xfrm>
          <a:prstGeom prst="rect">
            <a:avLst/>
          </a:prstGeo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Hugging Face BERT Question Answering Model</a:t>
            </a:r>
          </a:p>
        </p:txBody>
      </p:sp>
      <p:sp>
        <p:nvSpPr>
          <p:cNvPr id="19" name="Flowchart: Magnetic Disk 6">
            <a:extLst>
              <a:ext uri="{FF2B5EF4-FFF2-40B4-BE49-F238E27FC236}">
                <a16:creationId xmlns:a16="http://schemas.microsoft.com/office/drawing/2014/main" id="{7A33D3A8-277D-0BF5-4831-C2774FB39993}"/>
              </a:ext>
            </a:extLst>
          </p:cNvPr>
          <p:cNvSpPr/>
          <p:nvPr/>
        </p:nvSpPr>
        <p:spPr>
          <a:xfrm>
            <a:off x="2797539" y="5541479"/>
            <a:ext cx="1067822" cy="448706"/>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Context</a:t>
            </a:r>
          </a:p>
        </p:txBody>
      </p:sp>
      <p:cxnSp>
        <p:nvCxnSpPr>
          <p:cNvPr id="20" name="Straight Arrow Connector 19">
            <a:extLst>
              <a:ext uri="{FF2B5EF4-FFF2-40B4-BE49-F238E27FC236}">
                <a16:creationId xmlns:a16="http://schemas.microsoft.com/office/drawing/2014/main" id="{D22FF831-72E9-5006-45CC-6CDCF1B51602}"/>
              </a:ext>
            </a:extLst>
          </p:cNvPr>
          <p:cNvCxnSpPr>
            <a:cxnSpLocks/>
          </p:cNvCxnSpPr>
          <p:nvPr/>
        </p:nvCxnSpPr>
        <p:spPr>
          <a:xfrm>
            <a:off x="4177416" y="4230248"/>
            <a:ext cx="1677075" cy="135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06368798-D3D2-C036-026B-D723BA3474F7}"/>
              </a:ext>
            </a:extLst>
          </p:cNvPr>
          <p:cNvSpPr/>
          <p:nvPr/>
        </p:nvSpPr>
        <p:spPr>
          <a:xfrm>
            <a:off x="5871573" y="3176243"/>
            <a:ext cx="4310025" cy="21340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cxnSp>
        <p:nvCxnSpPr>
          <p:cNvPr id="7" name="Straight Arrow Connector 6">
            <a:extLst>
              <a:ext uri="{FF2B5EF4-FFF2-40B4-BE49-F238E27FC236}">
                <a16:creationId xmlns:a16="http://schemas.microsoft.com/office/drawing/2014/main" id="{FCAADB4A-2B42-5C66-67AC-80110FE1A1DA}"/>
              </a:ext>
            </a:extLst>
          </p:cNvPr>
          <p:cNvCxnSpPr>
            <a:cxnSpLocks/>
          </p:cNvCxnSpPr>
          <p:nvPr/>
        </p:nvCxnSpPr>
        <p:spPr>
          <a:xfrm>
            <a:off x="1793507" y="4218155"/>
            <a:ext cx="4366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Rectangle 25">
            <a:extLst>
              <a:ext uri="{FF2B5EF4-FFF2-40B4-BE49-F238E27FC236}">
                <a16:creationId xmlns:a16="http://schemas.microsoft.com/office/drawing/2014/main" id="{AB7A2CE1-71B2-6E2A-CB44-DB47C2EBC310}"/>
              </a:ext>
            </a:extLst>
          </p:cNvPr>
          <p:cNvSpPr/>
          <p:nvPr/>
        </p:nvSpPr>
        <p:spPr>
          <a:xfrm>
            <a:off x="7427160" y="2911485"/>
            <a:ext cx="1366234" cy="4392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Pattern Matching</a:t>
            </a:r>
          </a:p>
        </p:txBody>
      </p:sp>
      <p:sp>
        <p:nvSpPr>
          <p:cNvPr id="27" name="Rectangle 26">
            <a:extLst>
              <a:ext uri="{FF2B5EF4-FFF2-40B4-BE49-F238E27FC236}">
                <a16:creationId xmlns:a16="http://schemas.microsoft.com/office/drawing/2014/main" id="{A5423F56-AB8D-7257-CEE6-6D925C6F0069}"/>
              </a:ext>
            </a:extLst>
          </p:cNvPr>
          <p:cNvSpPr/>
          <p:nvPr/>
        </p:nvSpPr>
        <p:spPr>
          <a:xfrm>
            <a:off x="6084336" y="3442587"/>
            <a:ext cx="1447060" cy="43921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Multiple Sentences Matched </a:t>
            </a:r>
          </a:p>
        </p:txBody>
      </p:sp>
      <p:sp>
        <p:nvSpPr>
          <p:cNvPr id="28" name="Rectangle 27">
            <a:extLst>
              <a:ext uri="{FF2B5EF4-FFF2-40B4-BE49-F238E27FC236}">
                <a16:creationId xmlns:a16="http://schemas.microsoft.com/office/drawing/2014/main" id="{750E2D46-16CF-CA16-7F17-389F333C11A5}"/>
              </a:ext>
            </a:extLst>
          </p:cNvPr>
          <p:cNvSpPr/>
          <p:nvPr/>
        </p:nvSpPr>
        <p:spPr>
          <a:xfrm>
            <a:off x="6084336" y="4063308"/>
            <a:ext cx="1447060" cy="43921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Single Sentence Matched</a:t>
            </a:r>
          </a:p>
        </p:txBody>
      </p:sp>
      <p:sp>
        <p:nvSpPr>
          <p:cNvPr id="29" name="Rectangle 28">
            <a:extLst>
              <a:ext uri="{FF2B5EF4-FFF2-40B4-BE49-F238E27FC236}">
                <a16:creationId xmlns:a16="http://schemas.microsoft.com/office/drawing/2014/main" id="{79BD10D8-18EF-297C-C785-5F38F2B15874}"/>
              </a:ext>
            </a:extLst>
          </p:cNvPr>
          <p:cNvSpPr/>
          <p:nvPr/>
        </p:nvSpPr>
        <p:spPr>
          <a:xfrm>
            <a:off x="6084336" y="4669606"/>
            <a:ext cx="1447060" cy="439211"/>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No sentence matched </a:t>
            </a:r>
          </a:p>
        </p:txBody>
      </p:sp>
      <p:sp>
        <p:nvSpPr>
          <p:cNvPr id="30" name="Rectangle 29">
            <a:extLst>
              <a:ext uri="{FF2B5EF4-FFF2-40B4-BE49-F238E27FC236}">
                <a16:creationId xmlns:a16="http://schemas.microsoft.com/office/drawing/2014/main" id="{8970C2A8-A46F-00A2-B369-6817EC6CB4D8}"/>
              </a:ext>
            </a:extLst>
          </p:cNvPr>
          <p:cNvSpPr/>
          <p:nvPr/>
        </p:nvSpPr>
        <p:spPr>
          <a:xfrm>
            <a:off x="8261726" y="3429000"/>
            <a:ext cx="1766656" cy="4392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Apply Sentence Similarity</a:t>
            </a:r>
          </a:p>
        </p:txBody>
      </p:sp>
      <p:sp>
        <p:nvSpPr>
          <p:cNvPr id="31" name="Rectangle 30">
            <a:extLst>
              <a:ext uri="{FF2B5EF4-FFF2-40B4-BE49-F238E27FC236}">
                <a16:creationId xmlns:a16="http://schemas.microsoft.com/office/drawing/2014/main" id="{E3CF5962-D5B2-BC33-8C39-F96065CB36B8}"/>
              </a:ext>
            </a:extLst>
          </p:cNvPr>
          <p:cNvSpPr/>
          <p:nvPr/>
        </p:nvSpPr>
        <p:spPr>
          <a:xfrm>
            <a:off x="8228489" y="4052468"/>
            <a:ext cx="1766656" cy="419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Return Matched Sentence</a:t>
            </a:r>
          </a:p>
        </p:txBody>
      </p:sp>
      <p:sp>
        <p:nvSpPr>
          <p:cNvPr id="32" name="Rectangle 31">
            <a:extLst>
              <a:ext uri="{FF2B5EF4-FFF2-40B4-BE49-F238E27FC236}">
                <a16:creationId xmlns:a16="http://schemas.microsoft.com/office/drawing/2014/main" id="{44AB476E-A724-4D4C-7578-FC3A2EA8EEAC}"/>
              </a:ext>
            </a:extLst>
          </p:cNvPr>
          <p:cNvSpPr/>
          <p:nvPr/>
        </p:nvSpPr>
        <p:spPr>
          <a:xfrm>
            <a:off x="8261726" y="4707543"/>
            <a:ext cx="1766656" cy="4194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Return QA Model Output</a:t>
            </a:r>
          </a:p>
        </p:txBody>
      </p:sp>
      <p:sp>
        <p:nvSpPr>
          <p:cNvPr id="40" name="Arrow: Right 75">
            <a:extLst>
              <a:ext uri="{FF2B5EF4-FFF2-40B4-BE49-F238E27FC236}">
                <a16:creationId xmlns:a16="http://schemas.microsoft.com/office/drawing/2014/main" id="{525F9F30-1688-94A1-DA43-9FB065FA4C64}"/>
              </a:ext>
            </a:extLst>
          </p:cNvPr>
          <p:cNvSpPr/>
          <p:nvPr/>
        </p:nvSpPr>
        <p:spPr>
          <a:xfrm>
            <a:off x="7829706" y="3568165"/>
            <a:ext cx="210099" cy="248803"/>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1" name="Arrow: Right 76">
            <a:extLst>
              <a:ext uri="{FF2B5EF4-FFF2-40B4-BE49-F238E27FC236}">
                <a16:creationId xmlns:a16="http://schemas.microsoft.com/office/drawing/2014/main" id="{8DEF0EB7-86F5-9BC6-FFC5-07E7531F5667}"/>
              </a:ext>
            </a:extLst>
          </p:cNvPr>
          <p:cNvSpPr/>
          <p:nvPr/>
        </p:nvSpPr>
        <p:spPr>
          <a:xfrm>
            <a:off x="7831937" y="4158511"/>
            <a:ext cx="210099" cy="248803"/>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42" name="Arrow: Right 77">
            <a:extLst>
              <a:ext uri="{FF2B5EF4-FFF2-40B4-BE49-F238E27FC236}">
                <a16:creationId xmlns:a16="http://schemas.microsoft.com/office/drawing/2014/main" id="{2C6AE1FB-640C-97B4-FA7C-933FF0D83C41}"/>
              </a:ext>
            </a:extLst>
          </p:cNvPr>
          <p:cNvSpPr/>
          <p:nvPr/>
        </p:nvSpPr>
        <p:spPr>
          <a:xfrm>
            <a:off x="7804634" y="4764809"/>
            <a:ext cx="210099" cy="248803"/>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cxnSp>
        <p:nvCxnSpPr>
          <p:cNvPr id="52" name="Straight Arrow Connector 51">
            <a:extLst>
              <a:ext uri="{FF2B5EF4-FFF2-40B4-BE49-F238E27FC236}">
                <a16:creationId xmlns:a16="http://schemas.microsoft.com/office/drawing/2014/main" id="{EC236108-C2D1-1F38-8151-394B389266AD}"/>
              </a:ext>
            </a:extLst>
          </p:cNvPr>
          <p:cNvCxnSpPr>
            <a:cxnSpLocks/>
            <a:stCxn id="19" idx="1"/>
            <a:endCxn id="18" idx="2"/>
          </p:cNvCxnSpPr>
          <p:nvPr/>
        </p:nvCxnSpPr>
        <p:spPr>
          <a:xfrm flipH="1" flipV="1">
            <a:off x="3321036" y="4955865"/>
            <a:ext cx="10414" cy="5856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02E509CF-A4CA-9BEA-CEE3-11126509268D}"/>
              </a:ext>
            </a:extLst>
          </p:cNvPr>
          <p:cNvSpPr txBox="1"/>
          <p:nvPr/>
        </p:nvSpPr>
        <p:spPr>
          <a:xfrm>
            <a:off x="4525551" y="3998125"/>
            <a:ext cx="137557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rPr>
              <a:t>Model Output</a:t>
            </a:r>
          </a:p>
        </p:txBody>
      </p:sp>
      <p:cxnSp>
        <p:nvCxnSpPr>
          <p:cNvPr id="57" name="Elbow Connector 56">
            <a:extLst>
              <a:ext uri="{FF2B5EF4-FFF2-40B4-BE49-F238E27FC236}">
                <a16:creationId xmlns:a16="http://schemas.microsoft.com/office/drawing/2014/main" id="{E5DE8BC8-AFF1-C958-0DD1-777EE37B4FCB}"/>
              </a:ext>
            </a:extLst>
          </p:cNvPr>
          <p:cNvCxnSpPr>
            <a:cxnSpLocks/>
          </p:cNvCxnSpPr>
          <p:nvPr/>
        </p:nvCxnSpPr>
        <p:spPr>
          <a:xfrm flipV="1">
            <a:off x="3882443" y="5310247"/>
            <a:ext cx="4157362" cy="455585"/>
          </a:xfrm>
          <a:prstGeom prst="bentConnector3">
            <a:avLst>
              <a:gd name="adj1" fmla="val 99954"/>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Rectangle 59">
            <a:extLst>
              <a:ext uri="{FF2B5EF4-FFF2-40B4-BE49-F238E27FC236}">
                <a16:creationId xmlns:a16="http://schemas.microsoft.com/office/drawing/2014/main" id="{CA7BB2C4-884F-C431-6690-88C832144B4B}"/>
              </a:ext>
            </a:extLst>
          </p:cNvPr>
          <p:cNvSpPr/>
          <p:nvPr/>
        </p:nvSpPr>
        <p:spPr>
          <a:xfrm>
            <a:off x="10558215" y="4106590"/>
            <a:ext cx="941603" cy="3095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Response</a:t>
            </a:r>
          </a:p>
        </p:txBody>
      </p:sp>
      <p:cxnSp>
        <p:nvCxnSpPr>
          <p:cNvPr id="66" name="Straight Arrow Connector 65">
            <a:extLst>
              <a:ext uri="{FF2B5EF4-FFF2-40B4-BE49-F238E27FC236}">
                <a16:creationId xmlns:a16="http://schemas.microsoft.com/office/drawing/2014/main" id="{FD4C33A9-7684-DFD0-0790-90B978EEDF1C}"/>
              </a:ext>
            </a:extLst>
          </p:cNvPr>
          <p:cNvCxnSpPr>
            <a:cxnSpLocks/>
          </p:cNvCxnSpPr>
          <p:nvPr/>
        </p:nvCxnSpPr>
        <p:spPr>
          <a:xfrm>
            <a:off x="10205559" y="4275124"/>
            <a:ext cx="35953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Elbow Connector 68">
            <a:extLst>
              <a:ext uri="{FF2B5EF4-FFF2-40B4-BE49-F238E27FC236}">
                <a16:creationId xmlns:a16="http://schemas.microsoft.com/office/drawing/2014/main" id="{11E08E10-8DE4-42FB-B717-B8A51FF141B6}"/>
              </a:ext>
            </a:extLst>
          </p:cNvPr>
          <p:cNvCxnSpPr>
            <a:cxnSpLocks/>
            <a:stCxn id="60" idx="0"/>
          </p:cNvCxnSpPr>
          <p:nvPr/>
        </p:nvCxnSpPr>
        <p:spPr>
          <a:xfrm rot="16200000" flipV="1">
            <a:off x="7439511" y="517084"/>
            <a:ext cx="2667571" cy="4511442"/>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Rectangle 36">
            <a:extLst>
              <a:ext uri="{FF2B5EF4-FFF2-40B4-BE49-F238E27FC236}">
                <a16:creationId xmlns:a16="http://schemas.microsoft.com/office/drawing/2014/main" id="{F53BECDB-1825-77FF-4A79-230F14535253}"/>
              </a:ext>
            </a:extLst>
          </p:cNvPr>
          <p:cNvSpPr/>
          <p:nvPr/>
        </p:nvSpPr>
        <p:spPr>
          <a:xfrm>
            <a:off x="2637918" y="3318675"/>
            <a:ext cx="1366234" cy="4392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Modelling</a:t>
            </a:r>
          </a:p>
        </p:txBody>
      </p:sp>
      <p:sp>
        <p:nvSpPr>
          <p:cNvPr id="54" name="Rectangle 53">
            <a:extLst>
              <a:ext uri="{FF2B5EF4-FFF2-40B4-BE49-F238E27FC236}">
                <a16:creationId xmlns:a16="http://schemas.microsoft.com/office/drawing/2014/main" id="{B67F3BDA-223E-6339-4ED4-C28BF2217484}"/>
              </a:ext>
            </a:extLst>
          </p:cNvPr>
          <p:cNvSpPr/>
          <p:nvPr/>
        </p:nvSpPr>
        <p:spPr>
          <a:xfrm>
            <a:off x="11175447" y="4817415"/>
            <a:ext cx="804209" cy="3095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Feedback</a:t>
            </a:r>
          </a:p>
        </p:txBody>
      </p:sp>
      <p:sp>
        <p:nvSpPr>
          <p:cNvPr id="56" name="Flowchart: Magnetic Disk 6">
            <a:extLst>
              <a:ext uri="{FF2B5EF4-FFF2-40B4-BE49-F238E27FC236}">
                <a16:creationId xmlns:a16="http://schemas.microsoft.com/office/drawing/2014/main" id="{DF3C1440-90CA-F7F0-1FA6-AB15557F5D6F}"/>
              </a:ext>
            </a:extLst>
          </p:cNvPr>
          <p:cNvSpPr/>
          <p:nvPr/>
        </p:nvSpPr>
        <p:spPr>
          <a:xfrm>
            <a:off x="11188960" y="5486628"/>
            <a:ext cx="777184" cy="455585"/>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DB</a:t>
            </a:r>
          </a:p>
        </p:txBody>
      </p:sp>
      <p:cxnSp>
        <p:nvCxnSpPr>
          <p:cNvPr id="65" name="Elbow Connector 64">
            <a:extLst>
              <a:ext uri="{FF2B5EF4-FFF2-40B4-BE49-F238E27FC236}">
                <a16:creationId xmlns:a16="http://schemas.microsoft.com/office/drawing/2014/main" id="{999E1785-1B4B-3161-53A3-039D7801A080}"/>
              </a:ext>
            </a:extLst>
          </p:cNvPr>
          <p:cNvCxnSpPr>
            <a:cxnSpLocks/>
            <a:stCxn id="9" idx="3"/>
            <a:endCxn id="54" idx="0"/>
          </p:cNvCxnSpPr>
          <p:nvPr/>
        </p:nvCxnSpPr>
        <p:spPr>
          <a:xfrm>
            <a:off x="6541536" y="1246944"/>
            <a:ext cx="5036016" cy="357047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4A76FFEA-23AF-C48F-7882-DA0E974AF4C6}"/>
              </a:ext>
            </a:extLst>
          </p:cNvPr>
          <p:cNvCxnSpPr>
            <a:stCxn id="9" idx="1"/>
            <a:endCxn id="10" idx="3"/>
          </p:cNvCxnSpPr>
          <p:nvPr/>
        </p:nvCxnSpPr>
        <p:spPr>
          <a:xfrm flipH="1">
            <a:off x="4411897" y="1246944"/>
            <a:ext cx="12152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D2C383C5-FD45-536E-C362-FAA85BBEAA93}"/>
              </a:ext>
            </a:extLst>
          </p:cNvPr>
          <p:cNvCxnSpPr>
            <a:cxnSpLocks/>
            <a:stCxn id="10" idx="1"/>
            <a:endCxn id="11" idx="3"/>
          </p:cNvCxnSpPr>
          <p:nvPr/>
        </p:nvCxnSpPr>
        <p:spPr>
          <a:xfrm flipH="1" flipV="1">
            <a:off x="1626286" y="1243554"/>
            <a:ext cx="1649332" cy="33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2532E028-2052-B55B-0289-554B725F6D7E}"/>
              </a:ext>
            </a:extLst>
          </p:cNvPr>
          <p:cNvCxnSpPr>
            <a:stCxn id="11" idx="2"/>
            <a:endCxn id="5" idx="0"/>
          </p:cNvCxnSpPr>
          <p:nvPr/>
        </p:nvCxnSpPr>
        <p:spPr>
          <a:xfrm>
            <a:off x="1058147" y="1398329"/>
            <a:ext cx="0" cy="26079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B5E3C974-5747-2103-4011-EE7BEDCEA105}"/>
              </a:ext>
            </a:extLst>
          </p:cNvPr>
          <p:cNvCxnSpPr>
            <a:cxnSpLocks/>
            <a:endCxn id="56" idx="1"/>
          </p:cNvCxnSpPr>
          <p:nvPr/>
        </p:nvCxnSpPr>
        <p:spPr>
          <a:xfrm flipH="1">
            <a:off x="11577552" y="5120332"/>
            <a:ext cx="13512" cy="3662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7" name="Oval 86">
            <a:extLst>
              <a:ext uri="{FF2B5EF4-FFF2-40B4-BE49-F238E27FC236}">
                <a16:creationId xmlns:a16="http://schemas.microsoft.com/office/drawing/2014/main" id="{062BE0E6-7DDE-834E-9497-BCDEAF2D1956}"/>
              </a:ext>
            </a:extLst>
          </p:cNvPr>
          <p:cNvSpPr/>
          <p:nvPr/>
        </p:nvSpPr>
        <p:spPr>
          <a:xfrm>
            <a:off x="4965366" y="966987"/>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p>
        </p:txBody>
      </p:sp>
      <p:sp>
        <p:nvSpPr>
          <p:cNvPr id="88" name="Oval 87">
            <a:extLst>
              <a:ext uri="{FF2B5EF4-FFF2-40B4-BE49-F238E27FC236}">
                <a16:creationId xmlns:a16="http://schemas.microsoft.com/office/drawing/2014/main" id="{1C7A0273-19E4-6619-C601-DF31F4CB302E}"/>
              </a:ext>
            </a:extLst>
          </p:cNvPr>
          <p:cNvSpPr/>
          <p:nvPr/>
        </p:nvSpPr>
        <p:spPr>
          <a:xfrm>
            <a:off x="2367543" y="978769"/>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p>
        </p:txBody>
      </p:sp>
      <p:sp>
        <p:nvSpPr>
          <p:cNvPr id="89" name="Oval 88">
            <a:extLst>
              <a:ext uri="{FF2B5EF4-FFF2-40B4-BE49-F238E27FC236}">
                <a16:creationId xmlns:a16="http://schemas.microsoft.com/office/drawing/2014/main" id="{9E61D409-1D71-2CCC-CB4B-56904722644F}"/>
              </a:ext>
            </a:extLst>
          </p:cNvPr>
          <p:cNvSpPr/>
          <p:nvPr/>
        </p:nvSpPr>
        <p:spPr>
          <a:xfrm>
            <a:off x="1082056" y="2301892"/>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a:t>
            </a:r>
          </a:p>
        </p:txBody>
      </p:sp>
      <p:sp>
        <p:nvSpPr>
          <p:cNvPr id="90" name="Oval 89">
            <a:extLst>
              <a:ext uri="{FF2B5EF4-FFF2-40B4-BE49-F238E27FC236}">
                <a16:creationId xmlns:a16="http://schemas.microsoft.com/office/drawing/2014/main" id="{BDD13BF3-3C77-37AF-812C-FF6CDA9A3AA4}"/>
              </a:ext>
            </a:extLst>
          </p:cNvPr>
          <p:cNvSpPr/>
          <p:nvPr/>
        </p:nvSpPr>
        <p:spPr>
          <a:xfrm>
            <a:off x="10694809" y="3725715"/>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7</a:t>
            </a:r>
          </a:p>
        </p:txBody>
      </p:sp>
      <p:sp>
        <p:nvSpPr>
          <p:cNvPr id="91" name="Oval 90">
            <a:extLst>
              <a:ext uri="{FF2B5EF4-FFF2-40B4-BE49-F238E27FC236}">
                <a16:creationId xmlns:a16="http://schemas.microsoft.com/office/drawing/2014/main" id="{03BD8B63-E526-0D67-FD41-82699861E626}"/>
              </a:ext>
            </a:extLst>
          </p:cNvPr>
          <p:cNvSpPr/>
          <p:nvPr/>
        </p:nvSpPr>
        <p:spPr>
          <a:xfrm>
            <a:off x="10223814" y="4325440"/>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6</a:t>
            </a:r>
          </a:p>
        </p:txBody>
      </p:sp>
      <p:sp>
        <p:nvSpPr>
          <p:cNvPr id="92" name="Oval 91">
            <a:extLst>
              <a:ext uri="{FF2B5EF4-FFF2-40B4-BE49-F238E27FC236}">
                <a16:creationId xmlns:a16="http://schemas.microsoft.com/office/drawing/2014/main" id="{8449E53B-7C72-FF75-7130-25D3FF4150D9}"/>
              </a:ext>
            </a:extLst>
          </p:cNvPr>
          <p:cNvSpPr/>
          <p:nvPr/>
        </p:nvSpPr>
        <p:spPr>
          <a:xfrm>
            <a:off x="4891966" y="4295841"/>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a:t>
            </a:r>
          </a:p>
        </p:txBody>
      </p:sp>
      <p:sp>
        <p:nvSpPr>
          <p:cNvPr id="93" name="Oval 92">
            <a:extLst>
              <a:ext uri="{FF2B5EF4-FFF2-40B4-BE49-F238E27FC236}">
                <a16:creationId xmlns:a16="http://schemas.microsoft.com/office/drawing/2014/main" id="{F436AA92-5A5E-A7CF-1F04-CCEE49419D11}"/>
              </a:ext>
            </a:extLst>
          </p:cNvPr>
          <p:cNvSpPr/>
          <p:nvPr/>
        </p:nvSpPr>
        <p:spPr>
          <a:xfrm>
            <a:off x="1870572" y="4296899"/>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a:t>
            </a:r>
          </a:p>
        </p:txBody>
      </p:sp>
      <p:sp>
        <p:nvSpPr>
          <p:cNvPr id="94" name="Oval 93">
            <a:extLst>
              <a:ext uri="{FF2B5EF4-FFF2-40B4-BE49-F238E27FC236}">
                <a16:creationId xmlns:a16="http://schemas.microsoft.com/office/drawing/2014/main" id="{E348F7CA-4AFE-9ACE-14EA-7CFA64B1DC51}"/>
              </a:ext>
            </a:extLst>
          </p:cNvPr>
          <p:cNvSpPr/>
          <p:nvPr/>
        </p:nvSpPr>
        <p:spPr>
          <a:xfrm>
            <a:off x="8537303" y="959090"/>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a:t>
            </a:r>
          </a:p>
        </p:txBody>
      </p:sp>
      <p:sp>
        <p:nvSpPr>
          <p:cNvPr id="95" name="Oval 94">
            <a:extLst>
              <a:ext uri="{FF2B5EF4-FFF2-40B4-BE49-F238E27FC236}">
                <a16:creationId xmlns:a16="http://schemas.microsoft.com/office/drawing/2014/main" id="{79D4A527-8689-4093-D1CA-BC6B77C2C91C}"/>
              </a:ext>
            </a:extLst>
          </p:cNvPr>
          <p:cNvSpPr/>
          <p:nvPr/>
        </p:nvSpPr>
        <p:spPr>
          <a:xfrm>
            <a:off x="11641274" y="5199832"/>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9</a:t>
            </a:r>
          </a:p>
        </p:txBody>
      </p:sp>
    </p:spTree>
    <p:extLst>
      <p:ext uri="{BB962C8B-B14F-4D97-AF65-F5344CB8AC3E}">
        <p14:creationId xmlns:p14="http://schemas.microsoft.com/office/powerpoint/2010/main" val="18949757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FB5A9-9C64-70D8-0658-60A8137DB599}"/>
              </a:ext>
            </a:extLst>
          </p:cNvPr>
          <p:cNvSpPr>
            <a:spLocks noGrp="1"/>
          </p:cNvSpPr>
          <p:nvPr>
            <p:ph type="title"/>
          </p:nvPr>
        </p:nvSpPr>
        <p:spPr>
          <a:xfrm>
            <a:off x="202066" y="217051"/>
            <a:ext cx="11787868" cy="652961"/>
          </a:xfrm>
        </p:spPr>
        <p:txBody>
          <a:bodyPr>
            <a:normAutofit fontScale="90000"/>
          </a:bodyPr>
          <a:lstStyle/>
          <a:p>
            <a:r>
              <a:rPr lang="en-US" dirty="0"/>
              <a:t>faculty mentor, Sponsors &amp; team members – group#22</a:t>
            </a:r>
          </a:p>
        </p:txBody>
      </p:sp>
      <p:graphicFrame>
        <p:nvGraphicFramePr>
          <p:cNvPr id="7" name="Diagram 6">
            <a:extLst>
              <a:ext uri="{FF2B5EF4-FFF2-40B4-BE49-F238E27FC236}">
                <a16:creationId xmlns:a16="http://schemas.microsoft.com/office/drawing/2014/main" id="{D02C41B1-AF9F-C27F-8D3C-1ECB4254611D}"/>
              </a:ext>
            </a:extLst>
          </p:cNvPr>
          <p:cNvGraphicFramePr/>
          <p:nvPr>
            <p:extLst>
              <p:ext uri="{D42A27DB-BD31-4B8C-83A1-F6EECF244321}">
                <p14:modId xmlns:p14="http://schemas.microsoft.com/office/powerpoint/2010/main" val="581723661"/>
              </p:ext>
            </p:extLst>
          </p:nvPr>
        </p:nvGraphicFramePr>
        <p:xfrm>
          <a:off x="5543551" y="1387453"/>
          <a:ext cx="6446383" cy="4433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27B8E6FA-41C5-1A96-2D66-8948D0E10AD9}"/>
              </a:ext>
            </a:extLst>
          </p:cNvPr>
          <p:cNvGraphicFramePr/>
          <p:nvPr>
            <p:extLst>
              <p:ext uri="{D42A27DB-BD31-4B8C-83A1-F6EECF244321}">
                <p14:modId xmlns:p14="http://schemas.microsoft.com/office/powerpoint/2010/main" val="2979729674"/>
              </p:ext>
            </p:extLst>
          </p:nvPr>
        </p:nvGraphicFramePr>
        <p:xfrm>
          <a:off x="-556077" y="1387453"/>
          <a:ext cx="6099628" cy="44973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3" name="Picture 2">
            <a:extLst>
              <a:ext uri="{FF2B5EF4-FFF2-40B4-BE49-F238E27FC236}">
                <a16:creationId xmlns:a16="http://schemas.microsoft.com/office/drawing/2014/main" id="{9DF165D8-F527-4B2D-A4EA-25D295BDBE35}"/>
              </a:ext>
            </a:extLst>
          </p:cNvPr>
          <p:cNvPicPr>
            <a:picLocks noChangeAspect="1"/>
          </p:cNvPicPr>
          <p:nvPr/>
        </p:nvPicPr>
        <p:blipFill>
          <a:blip r:embed="rId12"/>
          <a:stretch>
            <a:fillRect/>
          </a:stretch>
        </p:blipFill>
        <p:spPr>
          <a:xfrm>
            <a:off x="364888" y="3278079"/>
            <a:ext cx="813606" cy="739918"/>
          </a:xfrm>
          <a:prstGeom prst="flowChartConnector">
            <a:avLst/>
          </a:prstGeom>
        </p:spPr>
      </p:pic>
      <p:pic>
        <p:nvPicPr>
          <p:cNvPr id="8" name="Picture 7">
            <a:extLst>
              <a:ext uri="{FF2B5EF4-FFF2-40B4-BE49-F238E27FC236}">
                <a16:creationId xmlns:a16="http://schemas.microsoft.com/office/drawing/2014/main" id="{CA9AAA1C-291F-4F4A-9E97-D38E41C54E06}"/>
              </a:ext>
            </a:extLst>
          </p:cNvPr>
          <p:cNvPicPr>
            <a:picLocks noChangeAspect="1"/>
          </p:cNvPicPr>
          <p:nvPr/>
        </p:nvPicPr>
        <p:blipFill>
          <a:blip r:embed="rId12"/>
          <a:stretch>
            <a:fillRect/>
          </a:stretch>
        </p:blipFill>
        <p:spPr>
          <a:xfrm>
            <a:off x="427033" y="4939969"/>
            <a:ext cx="751461" cy="683401"/>
          </a:xfrm>
          <a:prstGeom prst="flowChartConnector">
            <a:avLst/>
          </a:prstGeom>
        </p:spPr>
      </p:pic>
    </p:spTree>
    <p:extLst>
      <p:ext uri="{BB962C8B-B14F-4D97-AF65-F5344CB8AC3E}">
        <p14:creationId xmlns:p14="http://schemas.microsoft.com/office/powerpoint/2010/main" val="1460844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F437F3-35F4-EA60-F0F4-3F0A082D667C}"/>
              </a:ext>
            </a:extLst>
          </p:cNvPr>
          <p:cNvSpPr txBox="1"/>
          <p:nvPr/>
        </p:nvSpPr>
        <p:spPr>
          <a:xfrm>
            <a:off x="701538" y="4765394"/>
            <a:ext cx="2861577"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Sentence Similarity Scores:</a:t>
            </a:r>
            <a:endParaRPr kumimoji="0" lang="en-US"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D417B9AC-98C8-48F4-8DCD-039882D93E5E}"/>
              </a:ext>
            </a:extLst>
          </p:cNvPr>
          <p:cNvSpPr/>
          <p:nvPr/>
        </p:nvSpPr>
        <p:spPr>
          <a:xfrm>
            <a:off x="678002" y="1033691"/>
            <a:ext cx="10835995" cy="86177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242424"/>
                </a:solidFill>
                <a:effectLst/>
                <a:uLnTx/>
                <a:uFillTx/>
                <a:latin typeface="Calibri" panose="020F0502020204030204" pitchFamily="34" charset="0"/>
                <a:cs typeface="Calibri" panose="020F0502020204030204" pitchFamily="34" charset="0"/>
              </a:rPr>
              <a:t>Reference text: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2424"/>
                </a:solidFill>
                <a:effectLst/>
                <a:uLnTx/>
                <a:uFillTx/>
                <a:latin typeface="Calibri" panose="020F0502020204030204" pitchFamily="34" charset="0"/>
                <a:cs typeface="Calibri" panose="020F0502020204030204" pitchFamily="34" charset="0"/>
              </a:rPr>
              <a:t>The Main panel has PCA visualization tab which shows 2D visualization of clusters.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2424"/>
                </a:solidFill>
                <a:effectLst/>
                <a:uLnTx/>
                <a:uFillTx/>
                <a:latin typeface="Calibri" panose="020F0502020204030204" pitchFamily="34" charset="0"/>
                <a:cs typeface="Calibri" panose="020F0502020204030204" pitchFamily="34" charset="0"/>
              </a:rPr>
              <a:t>The Main panel consists of a Tab called Cluster Analysis which has a graph showing optimal number of clusters by dotted line.</a:t>
            </a:r>
          </a:p>
        </p:txBody>
      </p:sp>
      <p:sp>
        <p:nvSpPr>
          <p:cNvPr id="16" name="Rectangle 15">
            <a:extLst>
              <a:ext uri="{FF2B5EF4-FFF2-40B4-BE49-F238E27FC236}">
                <a16:creationId xmlns:a16="http://schemas.microsoft.com/office/drawing/2014/main" id="{351554E7-BBFD-4940-B7C2-6703556C3086}"/>
              </a:ext>
            </a:extLst>
          </p:cNvPr>
          <p:cNvSpPr/>
          <p:nvPr/>
        </p:nvSpPr>
        <p:spPr>
          <a:xfrm>
            <a:off x="678002" y="3565671"/>
            <a:ext cx="10835996" cy="86177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of sentences returned after pattern matching: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the main panel has </a:t>
            </a:r>
            <a:r>
              <a:rPr kumimoji="0" lang="en-US" sz="1600" b="0" i="0" u="none" strike="noStrike" kern="1200" cap="none" spc="0" normalizeH="0" baseline="0" noProof="0" dirty="0" err="1">
                <a:ln>
                  <a:noFill/>
                </a:ln>
                <a:solidFill>
                  <a:srgbClr val="000000"/>
                </a:solidFill>
                <a:effectLst/>
                <a:uLnTx/>
                <a:uFillTx/>
                <a:latin typeface="Calibri" panose="020F0502020204030204" pitchFamily="34" charset="0"/>
                <a:cs typeface="Calibri" panose="020F0502020204030204" pitchFamily="34" charset="0"/>
              </a:rPr>
              <a:t>pca</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visualization tab which shows 2d visualization of clusters.’,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main panel consists of a tab called cluster analysis which has a graph showing optimal number of clusters by dotted line.']</a:t>
            </a:r>
          </a:p>
        </p:txBody>
      </p:sp>
      <p:pic>
        <p:nvPicPr>
          <p:cNvPr id="1026" name="Picture 2" descr="image">
            <a:extLst>
              <a:ext uri="{FF2B5EF4-FFF2-40B4-BE49-F238E27FC236}">
                <a16:creationId xmlns:a16="http://schemas.microsoft.com/office/drawing/2014/main" id="{CC35C212-321F-4142-AE49-A53A844C5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001" y="5073923"/>
            <a:ext cx="10835996" cy="82539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EA86E8B-78EF-DE91-69B3-B101BCCC0D58}"/>
              </a:ext>
            </a:extLst>
          </p:cNvPr>
          <p:cNvPicPr>
            <a:picLocks noChangeAspect="1"/>
          </p:cNvPicPr>
          <p:nvPr/>
        </p:nvPicPr>
        <p:blipFill>
          <a:blip r:embed="rId3"/>
          <a:stretch>
            <a:fillRect/>
          </a:stretch>
        </p:blipFill>
        <p:spPr>
          <a:xfrm>
            <a:off x="678001" y="2263470"/>
            <a:ext cx="10836000" cy="298129"/>
          </a:xfrm>
          <a:prstGeom prst="rect">
            <a:avLst/>
          </a:prstGeom>
        </p:spPr>
      </p:pic>
      <p:pic>
        <p:nvPicPr>
          <p:cNvPr id="4" name="Picture 3">
            <a:extLst>
              <a:ext uri="{FF2B5EF4-FFF2-40B4-BE49-F238E27FC236}">
                <a16:creationId xmlns:a16="http://schemas.microsoft.com/office/drawing/2014/main" id="{28866296-1D1E-268E-4EB0-F2D5930F8765}"/>
              </a:ext>
            </a:extLst>
          </p:cNvPr>
          <p:cNvPicPr>
            <a:picLocks noChangeAspect="1"/>
          </p:cNvPicPr>
          <p:nvPr/>
        </p:nvPicPr>
        <p:blipFill>
          <a:blip r:embed="rId4"/>
          <a:stretch>
            <a:fillRect/>
          </a:stretch>
        </p:blipFill>
        <p:spPr>
          <a:xfrm>
            <a:off x="678001" y="2929604"/>
            <a:ext cx="10835999" cy="298118"/>
          </a:xfrm>
          <a:prstGeom prst="rect">
            <a:avLst/>
          </a:prstGeom>
        </p:spPr>
      </p:pic>
      <p:sp>
        <p:nvSpPr>
          <p:cNvPr id="7" name="Title 1">
            <a:extLst>
              <a:ext uri="{FF2B5EF4-FFF2-40B4-BE49-F238E27FC236}">
                <a16:creationId xmlns:a16="http://schemas.microsoft.com/office/drawing/2014/main" id="{317A6377-02ED-1C06-8400-70DC1A7BC6C0}"/>
              </a:ext>
            </a:extLst>
          </p:cNvPr>
          <p:cNvSpPr txBox="1">
            <a:spLocks/>
          </p:cNvSpPr>
          <p:nvPr/>
        </p:nvSpPr>
        <p:spPr bwMode="blackWhite">
          <a:xfrm>
            <a:off x="2867187" y="159349"/>
            <a:ext cx="6318762" cy="573934"/>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0" i="0" u="none" strike="noStrike" kern="1200" cap="all" spc="200" normalizeH="0" baseline="0" noProof="0" dirty="0">
                <a:ln>
                  <a:noFill/>
                </a:ln>
                <a:solidFill>
                  <a:srgbClr val="262626"/>
                </a:solidFill>
                <a:effectLst/>
                <a:uLnTx/>
                <a:uFillTx/>
                <a:latin typeface="Gill Sans MT" panose="020B0502020104020203"/>
                <a:ea typeface="+mj-ea"/>
                <a:cs typeface="+mj-cs"/>
              </a:rPr>
              <a:t>Sample workflow</a:t>
            </a:r>
          </a:p>
        </p:txBody>
      </p:sp>
      <p:pic>
        <p:nvPicPr>
          <p:cNvPr id="9" name="Picture 8">
            <a:extLst>
              <a:ext uri="{FF2B5EF4-FFF2-40B4-BE49-F238E27FC236}">
                <a16:creationId xmlns:a16="http://schemas.microsoft.com/office/drawing/2014/main" id="{839DA7DB-20BA-C30D-126C-BFA94A0F023A}"/>
              </a:ext>
            </a:extLst>
          </p:cNvPr>
          <p:cNvPicPr>
            <a:picLocks noChangeAspect="1"/>
          </p:cNvPicPr>
          <p:nvPr/>
        </p:nvPicPr>
        <p:blipFill>
          <a:blip r:embed="rId5"/>
          <a:stretch>
            <a:fillRect/>
          </a:stretch>
        </p:blipFill>
        <p:spPr>
          <a:xfrm>
            <a:off x="677998" y="6245460"/>
            <a:ext cx="10835999" cy="311081"/>
          </a:xfrm>
          <a:prstGeom prst="rect">
            <a:avLst/>
          </a:prstGeom>
        </p:spPr>
      </p:pic>
      <p:sp>
        <p:nvSpPr>
          <p:cNvPr id="10" name="Down Arrow 9">
            <a:extLst>
              <a:ext uri="{FF2B5EF4-FFF2-40B4-BE49-F238E27FC236}">
                <a16:creationId xmlns:a16="http://schemas.microsoft.com/office/drawing/2014/main" id="{1155164E-63CE-7B60-EEF3-A8D9414D1175}"/>
              </a:ext>
            </a:extLst>
          </p:cNvPr>
          <p:cNvSpPr/>
          <p:nvPr/>
        </p:nvSpPr>
        <p:spPr>
          <a:xfrm>
            <a:off x="5713711" y="1895465"/>
            <a:ext cx="129540" cy="368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A52CC6C0-E58D-5DCD-AD89-062A949678BC}"/>
              </a:ext>
            </a:extLst>
          </p:cNvPr>
          <p:cNvSpPr/>
          <p:nvPr/>
        </p:nvSpPr>
        <p:spPr>
          <a:xfrm>
            <a:off x="5713711" y="2567871"/>
            <a:ext cx="129540" cy="368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093AAE28-AA18-2586-6ABC-0BE4F939B82D}"/>
              </a:ext>
            </a:extLst>
          </p:cNvPr>
          <p:cNvSpPr/>
          <p:nvPr/>
        </p:nvSpPr>
        <p:spPr>
          <a:xfrm>
            <a:off x="5713711" y="3208077"/>
            <a:ext cx="129540" cy="368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a:extLst>
              <a:ext uri="{FF2B5EF4-FFF2-40B4-BE49-F238E27FC236}">
                <a16:creationId xmlns:a16="http://schemas.microsoft.com/office/drawing/2014/main" id="{61915A36-384C-8760-1F84-981A984D24E1}"/>
              </a:ext>
            </a:extLst>
          </p:cNvPr>
          <p:cNvSpPr/>
          <p:nvPr/>
        </p:nvSpPr>
        <p:spPr>
          <a:xfrm>
            <a:off x="5713711" y="4400300"/>
            <a:ext cx="129540" cy="6736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a:extLst>
              <a:ext uri="{FF2B5EF4-FFF2-40B4-BE49-F238E27FC236}">
                <a16:creationId xmlns:a16="http://schemas.microsoft.com/office/drawing/2014/main" id="{5250A6EC-FBE4-B301-8567-4DD5A1176E1D}"/>
              </a:ext>
            </a:extLst>
          </p:cNvPr>
          <p:cNvSpPr/>
          <p:nvPr/>
        </p:nvSpPr>
        <p:spPr>
          <a:xfrm>
            <a:off x="5713711" y="5877455"/>
            <a:ext cx="129540" cy="368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5042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A5CF6-9475-740F-C8ED-4D14CE709A27}"/>
              </a:ext>
            </a:extLst>
          </p:cNvPr>
          <p:cNvSpPr>
            <a:spLocks noGrp="1"/>
          </p:cNvSpPr>
          <p:nvPr>
            <p:ph type="title"/>
          </p:nvPr>
        </p:nvSpPr>
        <p:spPr>
          <a:xfrm>
            <a:off x="1941967" y="298546"/>
            <a:ext cx="7729728" cy="819054"/>
          </a:xfrm>
        </p:spPr>
        <p:txBody>
          <a:bodyPr/>
          <a:lstStyle/>
          <a:p>
            <a:r>
              <a:rPr lang="en-US" dirty="0"/>
              <a:t>DISADVANTAGES OF baseline MODEL</a:t>
            </a:r>
          </a:p>
        </p:txBody>
      </p:sp>
      <p:sp>
        <p:nvSpPr>
          <p:cNvPr id="3" name="Content Placeholder 2">
            <a:extLst>
              <a:ext uri="{FF2B5EF4-FFF2-40B4-BE49-F238E27FC236}">
                <a16:creationId xmlns:a16="http://schemas.microsoft.com/office/drawing/2014/main" id="{BCD3262D-0019-C5F4-FA48-123F7036B809}"/>
              </a:ext>
            </a:extLst>
          </p:cNvPr>
          <p:cNvSpPr>
            <a:spLocks noGrp="1"/>
          </p:cNvSpPr>
          <p:nvPr>
            <p:ph idx="1"/>
          </p:nvPr>
        </p:nvSpPr>
        <p:spPr>
          <a:xfrm>
            <a:off x="1072422" y="1676357"/>
            <a:ext cx="10424468" cy="4231482"/>
          </a:xfrm>
        </p:spPr>
        <p:txBody>
          <a:bodyPr/>
          <a:lstStyle/>
          <a:p>
            <a:r>
              <a:rPr lang="en-US" dirty="0"/>
              <a:t>The sanctity of the reference text is lost when it is tokenized</a:t>
            </a:r>
          </a:p>
          <a:p>
            <a:r>
              <a:rPr lang="en-US" dirty="0"/>
              <a:t>The Pattern Matching module increases latency as it must go through all the reference text to match a sentence. As the reference text increases, so does the response time</a:t>
            </a:r>
          </a:p>
          <a:p>
            <a:r>
              <a:rPr lang="en-US" dirty="0"/>
              <a:t>Pattern Matching is leading to information loss, reducing the accuracy of the model</a:t>
            </a:r>
          </a:p>
        </p:txBody>
      </p:sp>
    </p:spTree>
    <p:extLst>
      <p:ext uri="{BB962C8B-B14F-4D97-AF65-F5344CB8AC3E}">
        <p14:creationId xmlns:p14="http://schemas.microsoft.com/office/powerpoint/2010/main" val="225665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191363D-FF7C-4B23-9F24-4FC528FCFB9F}"/>
              </a:ext>
            </a:extLst>
          </p:cNvPr>
          <p:cNvGraphicFramePr>
            <a:graphicFrameLocks noGrp="1"/>
          </p:cNvGraphicFramePr>
          <p:nvPr>
            <p:ph idx="1"/>
            <p:extLst>
              <p:ext uri="{D42A27DB-BD31-4B8C-83A1-F6EECF244321}">
                <p14:modId xmlns:p14="http://schemas.microsoft.com/office/powerpoint/2010/main" val="3088821094"/>
              </p:ext>
            </p:extLst>
          </p:nvPr>
        </p:nvGraphicFramePr>
        <p:xfrm>
          <a:off x="1968759" y="1604866"/>
          <a:ext cx="8546841" cy="4198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7">
            <a:extLst>
              <a:ext uri="{FF2B5EF4-FFF2-40B4-BE49-F238E27FC236}">
                <a16:creationId xmlns:a16="http://schemas.microsoft.com/office/drawing/2014/main" id="{A721BD85-B704-4E37-B720-9AE66F3E4EA5}"/>
              </a:ext>
            </a:extLst>
          </p:cNvPr>
          <p:cNvSpPr>
            <a:spLocks noGrp="1"/>
          </p:cNvSpPr>
          <p:nvPr>
            <p:ph type="title"/>
          </p:nvPr>
        </p:nvSpPr>
        <p:spPr>
          <a:xfrm>
            <a:off x="2613691" y="268535"/>
            <a:ext cx="7729728" cy="785823"/>
          </a:xfrm>
        </p:spPr>
        <p:txBody>
          <a:bodyPr/>
          <a:lstStyle/>
          <a:p>
            <a:r>
              <a:rPr lang="en-US" dirty="0"/>
              <a:t>Modelling</a:t>
            </a:r>
          </a:p>
        </p:txBody>
      </p:sp>
    </p:spTree>
    <p:extLst>
      <p:ext uri="{BB962C8B-B14F-4D97-AF65-F5344CB8AC3E}">
        <p14:creationId xmlns:p14="http://schemas.microsoft.com/office/powerpoint/2010/main" val="26939406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E7B0DA96-A95B-E5A4-871F-A9BFB18EAD35}"/>
              </a:ext>
            </a:extLst>
          </p:cNvPr>
          <p:cNvSpPr txBox="1"/>
          <p:nvPr/>
        </p:nvSpPr>
        <p:spPr>
          <a:xfrm>
            <a:off x="3625232" y="3429000"/>
            <a:ext cx="2532807" cy="26723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4" name="Rectangle 3">
            <a:extLst>
              <a:ext uri="{FF2B5EF4-FFF2-40B4-BE49-F238E27FC236}">
                <a16:creationId xmlns:a16="http://schemas.microsoft.com/office/drawing/2014/main" id="{55BF064A-2288-7087-BBA5-8597A68CA107}"/>
              </a:ext>
            </a:extLst>
          </p:cNvPr>
          <p:cNvSpPr/>
          <p:nvPr/>
        </p:nvSpPr>
        <p:spPr>
          <a:xfrm>
            <a:off x="239369" y="2738099"/>
            <a:ext cx="11629835" cy="36545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2" name="Title 1">
            <a:extLst>
              <a:ext uri="{FF2B5EF4-FFF2-40B4-BE49-F238E27FC236}">
                <a16:creationId xmlns:a16="http://schemas.microsoft.com/office/drawing/2014/main" id="{BB66763C-B612-47B6-23AB-C60CE4F24689}"/>
              </a:ext>
            </a:extLst>
          </p:cNvPr>
          <p:cNvSpPr>
            <a:spLocks noGrp="1"/>
          </p:cNvSpPr>
          <p:nvPr>
            <p:ph type="title"/>
          </p:nvPr>
        </p:nvSpPr>
        <p:spPr>
          <a:xfrm>
            <a:off x="838200" y="180466"/>
            <a:ext cx="10515600" cy="401715"/>
          </a:xfrm>
        </p:spPr>
        <p:txBody>
          <a:bodyPr>
            <a:normAutofit fontScale="90000"/>
          </a:bodyPr>
          <a:lstStyle/>
          <a:p>
            <a:r>
              <a:rPr lang="en-US" dirty="0"/>
              <a:t>Model-2: BERT QA PIPELINE</a:t>
            </a:r>
          </a:p>
        </p:txBody>
      </p:sp>
      <p:sp>
        <p:nvSpPr>
          <p:cNvPr id="5" name="Rectangle 4">
            <a:extLst>
              <a:ext uri="{FF2B5EF4-FFF2-40B4-BE49-F238E27FC236}">
                <a16:creationId xmlns:a16="http://schemas.microsoft.com/office/drawing/2014/main" id="{2CAD9DA3-F13A-8CAA-D28C-9534B0A7C5B6}"/>
              </a:ext>
            </a:extLst>
          </p:cNvPr>
          <p:cNvSpPr/>
          <p:nvPr/>
        </p:nvSpPr>
        <p:spPr>
          <a:xfrm>
            <a:off x="322787" y="4006273"/>
            <a:ext cx="1470720" cy="437903"/>
          </a:xfrm>
          <a:prstGeom prst="rect">
            <a:avLst/>
          </a:prstGeo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Pre-processing</a:t>
            </a:r>
          </a:p>
        </p:txBody>
      </p:sp>
      <p:sp>
        <p:nvSpPr>
          <p:cNvPr id="6" name="Rectangle 5">
            <a:extLst>
              <a:ext uri="{FF2B5EF4-FFF2-40B4-BE49-F238E27FC236}">
                <a16:creationId xmlns:a16="http://schemas.microsoft.com/office/drawing/2014/main" id="{9E89B11B-7DD2-7AFC-62DE-52493F9BAF14}"/>
              </a:ext>
            </a:extLst>
          </p:cNvPr>
          <p:cNvSpPr/>
          <p:nvPr/>
        </p:nvSpPr>
        <p:spPr>
          <a:xfrm>
            <a:off x="5378161" y="2500452"/>
            <a:ext cx="1480187" cy="392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CHATBOT</a:t>
            </a:r>
          </a:p>
        </p:txBody>
      </p:sp>
      <p:sp>
        <p:nvSpPr>
          <p:cNvPr id="8" name="Rectangle 7">
            <a:extLst>
              <a:ext uri="{FF2B5EF4-FFF2-40B4-BE49-F238E27FC236}">
                <a16:creationId xmlns:a16="http://schemas.microsoft.com/office/drawing/2014/main" id="{21F73E67-A50E-8490-D8A6-16A2947DEF70}"/>
              </a:ext>
            </a:extLst>
          </p:cNvPr>
          <p:cNvSpPr/>
          <p:nvPr/>
        </p:nvSpPr>
        <p:spPr>
          <a:xfrm>
            <a:off x="5550114" y="1542661"/>
            <a:ext cx="1136279" cy="3095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Users</a:t>
            </a:r>
          </a:p>
        </p:txBody>
      </p:sp>
      <p:pic>
        <p:nvPicPr>
          <p:cNvPr id="9" name="Graphic 8" descr="Users outline">
            <a:extLst>
              <a:ext uri="{FF2B5EF4-FFF2-40B4-BE49-F238E27FC236}">
                <a16:creationId xmlns:a16="http://schemas.microsoft.com/office/drawing/2014/main" id="{C930C720-83CF-2BBD-B021-4345585784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7136" y="789744"/>
            <a:ext cx="914400" cy="914400"/>
          </a:xfrm>
          <a:prstGeom prst="rect">
            <a:avLst/>
          </a:prstGeom>
        </p:spPr>
      </p:pic>
      <p:sp>
        <p:nvSpPr>
          <p:cNvPr id="10" name="Rectangle 9">
            <a:extLst>
              <a:ext uri="{FF2B5EF4-FFF2-40B4-BE49-F238E27FC236}">
                <a16:creationId xmlns:a16="http://schemas.microsoft.com/office/drawing/2014/main" id="{58D8CBBA-22F1-5C75-21A6-6DA06FA52054}"/>
              </a:ext>
            </a:extLst>
          </p:cNvPr>
          <p:cNvSpPr/>
          <p:nvPr/>
        </p:nvSpPr>
        <p:spPr>
          <a:xfrm>
            <a:off x="3275618" y="1092168"/>
            <a:ext cx="1136279" cy="3095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Login</a:t>
            </a:r>
          </a:p>
        </p:txBody>
      </p:sp>
      <p:sp>
        <p:nvSpPr>
          <p:cNvPr id="11" name="Rectangle 10">
            <a:extLst>
              <a:ext uri="{FF2B5EF4-FFF2-40B4-BE49-F238E27FC236}">
                <a16:creationId xmlns:a16="http://schemas.microsoft.com/office/drawing/2014/main" id="{8FEA56BF-2EAA-6899-731E-58F294C3DEE8}"/>
              </a:ext>
            </a:extLst>
          </p:cNvPr>
          <p:cNvSpPr/>
          <p:nvPr/>
        </p:nvSpPr>
        <p:spPr>
          <a:xfrm>
            <a:off x="490007" y="1088778"/>
            <a:ext cx="1136279" cy="3095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Query</a:t>
            </a:r>
          </a:p>
        </p:txBody>
      </p:sp>
      <p:sp>
        <p:nvSpPr>
          <p:cNvPr id="18" name="Rectangle 17">
            <a:extLst>
              <a:ext uri="{FF2B5EF4-FFF2-40B4-BE49-F238E27FC236}">
                <a16:creationId xmlns:a16="http://schemas.microsoft.com/office/drawing/2014/main" id="{E40796B1-BBAC-5FF7-E76B-7CED7F1F96B1}"/>
              </a:ext>
            </a:extLst>
          </p:cNvPr>
          <p:cNvSpPr/>
          <p:nvPr/>
        </p:nvSpPr>
        <p:spPr>
          <a:xfrm>
            <a:off x="2230174" y="3643401"/>
            <a:ext cx="2181723" cy="1312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Gill Sans MT" panose="020B0502020104020203"/>
              <a:ea typeface="+mn-ea"/>
              <a:cs typeface="+mn-cs"/>
            </a:endParaRPr>
          </a:p>
        </p:txBody>
      </p:sp>
      <p:sp>
        <p:nvSpPr>
          <p:cNvPr id="16" name="Rectangle 15">
            <a:extLst>
              <a:ext uri="{FF2B5EF4-FFF2-40B4-BE49-F238E27FC236}">
                <a16:creationId xmlns:a16="http://schemas.microsoft.com/office/drawing/2014/main" id="{9CE7E36E-57A5-D128-22E5-0D8B6D4EABEA}"/>
              </a:ext>
            </a:extLst>
          </p:cNvPr>
          <p:cNvSpPr/>
          <p:nvPr/>
        </p:nvSpPr>
        <p:spPr>
          <a:xfrm>
            <a:off x="2419178" y="3920499"/>
            <a:ext cx="1758238" cy="853621"/>
          </a:xfrm>
          <a:prstGeom prst="rect">
            <a:avLst/>
          </a:prstGeo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Hugging Face BERT Question Answering Pipeline</a:t>
            </a:r>
          </a:p>
        </p:txBody>
      </p:sp>
      <p:sp>
        <p:nvSpPr>
          <p:cNvPr id="19" name="Flowchart: Magnetic Disk 6">
            <a:extLst>
              <a:ext uri="{FF2B5EF4-FFF2-40B4-BE49-F238E27FC236}">
                <a16:creationId xmlns:a16="http://schemas.microsoft.com/office/drawing/2014/main" id="{7A33D3A8-277D-0BF5-4831-C2774FB39993}"/>
              </a:ext>
            </a:extLst>
          </p:cNvPr>
          <p:cNvSpPr/>
          <p:nvPr/>
        </p:nvSpPr>
        <p:spPr>
          <a:xfrm>
            <a:off x="2797539" y="5541479"/>
            <a:ext cx="1067822" cy="448706"/>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Context</a:t>
            </a:r>
          </a:p>
        </p:txBody>
      </p:sp>
      <p:cxnSp>
        <p:nvCxnSpPr>
          <p:cNvPr id="20" name="Straight Arrow Connector 19">
            <a:extLst>
              <a:ext uri="{FF2B5EF4-FFF2-40B4-BE49-F238E27FC236}">
                <a16:creationId xmlns:a16="http://schemas.microsoft.com/office/drawing/2014/main" id="{D22FF831-72E9-5006-45CC-6CDCF1B51602}"/>
              </a:ext>
            </a:extLst>
          </p:cNvPr>
          <p:cNvCxnSpPr>
            <a:cxnSpLocks/>
          </p:cNvCxnSpPr>
          <p:nvPr/>
        </p:nvCxnSpPr>
        <p:spPr>
          <a:xfrm>
            <a:off x="4177416" y="4230248"/>
            <a:ext cx="1677075" cy="1358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06368798-D3D2-C036-026B-D723BA3474F7}"/>
              </a:ext>
            </a:extLst>
          </p:cNvPr>
          <p:cNvSpPr/>
          <p:nvPr/>
        </p:nvSpPr>
        <p:spPr>
          <a:xfrm>
            <a:off x="5871573" y="3757885"/>
            <a:ext cx="2693597" cy="10162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Retrieve the complete sentence based on the start and end tokens of the model output </a:t>
            </a:r>
          </a:p>
        </p:txBody>
      </p:sp>
      <p:cxnSp>
        <p:nvCxnSpPr>
          <p:cNvPr id="7" name="Straight Arrow Connector 6">
            <a:extLst>
              <a:ext uri="{FF2B5EF4-FFF2-40B4-BE49-F238E27FC236}">
                <a16:creationId xmlns:a16="http://schemas.microsoft.com/office/drawing/2014/main" id="{FCAADB4A-2B42-5C66-67AC-80110FE1A1DA}"/>
              </a:ext>
            </a:extLst>
          </p:cNvPr>
          <p:cNvCxnSpPr>
            <a:cxnSpLocks/>
          </p:cNvCxnSpPr>
          <p:nvPr/>
        </p:nvCxnSpPr>
        <p:spPr>
          <a:xfrm>
            <a:off x="1793507" y="4218155"/>
            <a:ext cx="436667"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Rectangle 25">
            <a:extLst>
              <a:ext uri="{FF2B5EF4-FFF2-40B4-BE49-F238E27FC236}">
                <a16:creationId xmlns:a16="http://schemas.microsoft.com/office/drawing/2014/main" id="{AB7A2CE1-71B2-6E2A-CB44-DB47C2EBC310}"/>
              </a:ext>
            </a:extLst>
          </p:cNvPr>
          <p:cNvSpPr/>
          <p:nvPr/>
        </p:nvSpPr>
        <p:spPr>
          <a:xfrm>
            <a:off x="6462236" y="3396919"/>
            <a:ext cx="1366234" cy="4392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Sentence Retriever</a:t>
            </a:r>
          </a:p>
        </p:txBody>
      </p:sp>
      <p:cxnSp>
        <p:nvCxnSpPr>
          <p:cNvPr id="52" name="Straight Arrow Connector 51">
            <a:extLst>
              <a:ext uri="{FF2B5EF4-FFF2-40B4-BE49-F238E27FC236}">
                <a16:creationId xmlns:a16="http://schemas.microsoft.com/office/drawing/2014/main" id="{EC236108-C2D1-1F38-8151-394B389266AD}"/>
              </a:ext>
            </a:extLst>
          </p:cNvPr>
          <p:cNvCxnSpPr>
            <a:cxnSpLocks/>
            <a:stCxn id="19" idx="1"/>
            <a:endCxn id="18" idx="2"/>
          </p:cNvCxnSpPr>
          <p:nvPr/>
        </p:nvCxnSpPr>
        <p:spPr>
          <a:xfrm flipH="1" flipV="1">
            <a:off x="3321036" y="4955865"/>
            <a:ext cx="10414" cy="5856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5" name="TextBox 54">
            <a:extLst>
              <a:ext uri="{FF2B5EF4-FFF2-40B4-BE49-F238E27FC236}">
                <a16:creationId xmlns:a16="http://schemas.microsoft.com/office/drawing/2014/main" id="{02E509CF-A4CA-9BEA-CEE3-11126509268D}"/>
              </a:ext>
            </a:extLst>
          </p:cNvPr>
          <p:cNvSpPr txBox="1"/>
          <p:nvPr/>
        </p:nvSpPr>
        <p:spPr>
          <a:xfrm>
            <a:off x="4366555" y="3789781"/>
            <a:ext cx="137557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rPr>
              <a:t>Start and End tokens of Output</a:t>
            </a:r>
          </a:p>
        </p:txBody>
      </p:sp>
      <p:cxnSp>
        <p:nvCxnSpPr>
          <p:cNvPr id="57" name="Elbow Connector 56">
            <a:extLst>
              <a:ext uri="{FF2B5EF4-FFF2-40B4-BE49-F238E27FC236}">
                <a16:creationId xmlns:a16="http://schemas.microsoft.com/office/drawing/2014/main" id="{E5DE8BC8-AFF1-C958-0DD1-777EE37B4FCB}"/>
              </a:ext>
            </a:extLst>
          </p:cNvPr>
          <p:cNvCxnSpPr>
            <a:cxnSpLocks/>
          </p:cNvCxnSpPr>
          <p:nvPr/>
        </p:nvCxnSpPr>
        <p:spPr>
          <a:xfrm flipV="1">
            <a:off x="3882443" y="4787570"/>
            <a:ext cx="3368781" cy="978262"/>
          </a:xfrm>
          <a:prstGeom prst="bentConnector3">
            <a:avLst>
              <a:gd name="adj1" fmla="val 100146"/>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Rectangle 59">
            <a:extLst>
              <a:ext uri="{FF2B5EF4-FFF2-40B4-BE49-F238E27FC236}">
                <a16:creationId xmlns:a16="http://schemas.microsoft.com/office/drawing/2014/main" id="{CA7BB2C4-884F-C431-6690-88C832144B4B}"/>
              </a:ext>
            </a:extLst>
          </p:cNvPr>
          <p:cNvSpPr/>
          <p:nvPr/>
        </p:nvSpPr>
        <p:spPr>
          <a:xfrm>
            <a:off x="9250846" y="4067624"/>
            <a:ext cx="941603" cy="3095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Response</a:t>
            </a:r>
          </a:p>
        </p:txBody>
      </p:sp>
      <p:cxnSp>
        <p:nvCxnSpPr>
          <p:cNvPr id="66" name="Straight Arrow Connector 65">
            <a:extLst>
              <a:ext uri="{FF2B5EF4-FFF2-40B4-BE49-F238E27FC236}">
                <a16:creationId xmlns:a16="http://schemas.microsoft.com/office/drawing/2014/main" id="{FD4C33A9-7684-DFD0-0790-90B978EEDF1C}"/>
              </a:ext>
            </a:extLst>
          </p:cNvPr>
          <p:cNvCxnSpPr>
            <a:cxnSpLocks/>
          </p:cNvCxnSpPr>
          <p:nvPr/>
        </p:nvCxnSpPr>
        <p:spPr>
          <a:xfrm flipV="1">
            <a:off x="8565170" y="4218155"/>
            <a:ext cx="710566" cy="96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Elbow Connector 68">
            <a:extLst>
              <a:ext uri="{FF2B5EF4-FFF2-40B4-BE49-F238E27FC236}">
                <a16:creationId xmlns:a16="http://schemas.microsoft.com/office/drawing/2014/main" id="{11E08E10-8DE4-42FB-B717-B8A51FF141B6}"/>
              </a:ext>
            </a:extLst>
          </p:cNvPr>
          <p:cNvCxnSpPr>
            <a:cxnSpLocks/>
            <a:stCxn id="60" idx="0"/>
          </p:cNvCxnSpPr>
          <p:nvPr/>
        </p:nvCxnSpPr>
        <p:spPr>
          <a:xfrm rot="16200000" flipV="1">
            <a:off x="6773382" y="1119358"/>
            <a:ext cx="2674299" cy="322223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Rectangle 36">
            <a:extLst>
              <a:ext uri="{FF2B5EF4-FFF2-40B4-BE49-F238E27FC236}">
                <a16:creationId xmlns:a16="http://schemas.microsoft.com/office/drawing/2014/main" id="{F53BECDB-1825-77FF-4A79-230F14535253}"/>
              </a:ext>
            </a:extLst>
          </p:cNvPr>
          <p:cNvSpPr/>
          <p:nvPr/>
        </p:nvSpPr>
        <p:spPr>
          <a:xfrm>
            <a:off x="2637918" y="3318675"/>
            <a:ext cx="1366234" cy="4392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Modelling</a:t>
            </a:r>
          </a:p>
        </p:txBody>
      </p:sp>
      <p:sp>
        <p:nvSpPr>
          <p:cNvPr id="54" name="Rectangle 53">
            <a:extLst>
              <a:ext uri="{FF2B5EF4-FFF2-40B4-BE49-F238E27FC236}">
                <a16:creationId xmlns:a16="http://schemas.microsoft.com/office/drawing/2014/main" id="{B67F3BDA-223E-6339-4ED4-C28BF2217484}"/>
              </a:ext>
            </a:extLst>
          </p:cNvPr>
          <p:cNvSpPr/>
          <p:nvPr/>
        </p:nvSpPr>
        <p:spPr>
          <a:xfrm>
            <a:off x="10616339" y="4077678"/>
            <a:ext cx="1024319" cy="3095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Feedback</a:t>
            </a:r>
          </a:p>
        </p:txBody>
      </p:sp>
      <p:sp>
        <p:nvSpPr>
          <p:cNvPr id="56" name="Flowchart: Magnetic Disk 6">
            <a:extLst>
              <a:ext uri="{FF2B5EF4-FFF2-40B4-BE49-F238E27FC236}">
                <a16:creationId xmlns:a16="http://schemas.microsoft.com/office/drawing/2014/main" id="{DF3C1440-90CA-F7F0-1FA6-AB15557F5D6F}"/>
              </a:ext>
            </a:extLst>
          </p:cNvPr>
          <p:cNvSpPr/>
          <p:nvPr/>
        </p:nvSpPr>
        <p:spPr>
          <a:xfrm>
            <a:off x="10739907" y="4744247"/>
            <a:ext cx="777184" cy="455585"/>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DB</a:t>
            </a:r>
          </a:p>
        </p:txBody>
      </p:sp>
      <p:cxnSp>
        <p:nvCxnSpPr>
          <p:cNvPr id="65" name="Elbow Connector 64">
            <a:extLst>
              <a:ext uri="{FF2B5EF4-FFF2-40B4-BE49-F238E27FC236}">
                <a16:creationId xmlns:a16="http://schemas.microsoft.com/office/drawing/2014/main" id="{999E1785-1B4B-3161-53A3-039D7801A080}"/>
              </a:ext>
            </a:extLst>
          </p:cNvPr>
          <p:cNvCxnSpPr>
            <a:cxnSpLocks/>
            <a:stCxn id="9" idx="3"/>
            <a:endCxn id="54" idx="0"/>
          </p:cNvCxnSpPr>
          <p:nvPr/>
        </p:nvCxnSpPr>
        <p:spPr>
          <a:xfrm>
            <a:off x="6541536" y="1246944"/>
            <a:ext cx="4586963" cy="283073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4A76FFEA-23AF-C48F-7882-DA0E974AF4C6}"/>
              </a:ext>
            </a:extLst>
          </p:cNvPr>
          <p:cNvCxnSpPr>
            <a:stCxn id="9" idx="1"/>
            <a:endCxn id="10" idx="3"/>
          </p:cNvCxnSpPr>
          <p:nvPr/>
        </p:nvCxnSpPr>
        <p:spPr>
          <a:xfrm flipH="1">
            <a:off x="4411897" y="1246944"/>
            <a:ext cx="12152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D2C383C5-FD45-536E-C362-FAA85BBEAA93}"/>
              </a:ext>
            </a:extLst>
          </p:cNvPr>
          <p:cNvCxnSpPr>
            <a:cxnSpLocks/>
            <a:stCxn id="10" idx="1"/>
            <a:endCxn id="11" idx="3"/>
          </p:cNvCxnSpPr>
          <p:nvPr/>
        </p:nvCxnSpPr>
        <p:spPr>
          <a:xfrm flipH="1" flipV="1">
            <a:off x="1626286" y="1243554"/>
            <a:ext cx="1649332" cy="33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2532E028-2052-B55B-0289-554B725F6D7E}"/>
              </a:ext>
            </a:extLst>
          </p:cNvPr>
          <p:cNvCxnSpPr>
            <a:stCxn id="11" idx="2"/>
            <a:endCxn id="5" idx="0"/>
          </p:cNvCxnSpPr>
          <p:nvPr/>
        </p:nvCxnSpPr>
        <p:spPr>
          <a:xfrm>
            <a:off x="1058147" y="1398329"/>
            <a:ext cx="0" cy="26079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B5E3C974-5747-2103-4011-EE7BEDCEA105}"/>
              </a:ext>
            </a:extLst>
          </p:cNvPr>
          <p:cNvCxnSpPr>
            <a:cxnSpLocks/>
            <a:endCxn id="56" idx="1"/>
          </p:cNvCxnSpPr>
          <p:nvPr/>
        </p:nvCxnSpPr>
        <p:spPr>
          <a:xfrm flipH="1">
            <a:off x="11128499" y="4377951"/>
            <a:ext cx="13512" cy="3662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7" name="Oval 86">
            <a:extLst>
              <a:ext uri="{FF2B5EF4-FFF2-40B4-BE49-F238E27FC236}">
                <a16:creationId xmlns:a16="http://schemas.microsoft.com/office/drawing/2014/main" id="{062BE0E6-7DDE-834E-9497-BCDEAF2D1956}"/>
              </a:ext>
            </a:extLst>
          </p:cNvPr>
          <p:cNvSpPr/>
          <p:nvPr/>
        </p:nvSpPr>
        <p:spPr>
          <a:xfrm>
            <a:off x="4965366" y="966987"/>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p>
        </p:txBody>
      </p:sp>
      <p:sp>
        <p:nvSpPr>
          <p:cNvPr id="88" name="Oval 87">
            <a:extLst>
              <a:ext uri="{FF2B5EF4-FFF2-40B4-BE49-F238E27FC236}">
                <a16:creationId xmlns:a16="http://schemas.microsoft.com/office/drawing/2014/main" id="{1C7A0273-19E4-6619-C601-DF31F4CB302E}"/>
              </a:ext>
            </a:extLst>
          </p:cNvPr>
          <p:cNvSpPr/>
          <p:nvPr/>
        </p:nvSpPr>
        <p:spPr>
          <a:xfrm>
            <a:off x="2367543" y="978769"/>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p>
        </p:txBody>
      </p:sp>
      <p:sp>
        <p:nvSpPr>
          <p:cNvPr id="89" name="Oval 88">
            <a:extLst>
              <a:ext uri="{FF2B5EF4-FFF2-40B4-BE49-F238E27FC236}">
                <a16:creationId xmlns:a16="http://schemas.microsoft.com/office/drawing/2014/main" id="{9E61D409-1D71-2CCC-CB4B-56904722644F}"/>
              </a:ext>
            </a:extLst>
          </p:cNvPr>
          <p:cNvSpPr/>
          <p:nvPr/>
        </p:nvSpPr>
        <p:spPr>
          <a:xfrm>
            <a:off x="1082056" y="2301892"/>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a:t>
            </a:r>
          </a:p>
        </p:txBody>
      </p:sp>
      <p:sp>
        <p:nvSpPr>
          <p:cNvPr id="90" name="Oval 89">
            <a:extLst>
              <a:ext uri="{FF2B5EF4-FFF2-40B4-BE49-F238E27FC236}">
                <a16:creationId xmlns:a16="http://schemas.microsoft.com/office/drawing/2014/main" id="{BDD13BF3-3C77-37AF-812C-FF6CDA9A3AA4}"/>
              </a:ext>
            </a:extLst>
          </p:cNvPr>
          <p:cNvSpPr/>
          <p:nvPr/>
        </p:nvSpPr>
        <p:spPr>
          <a:xfrm>
            <a:off x="9387440" y="3686749"/>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7</a:t>
            </a:r>
          </a:p>
        </p:txBody>
      </p:sp>
      <p:sp>
        <p:nvSpPr>
          <p:cNvPr id="91" name="Oval 90">
            <a:extLst>
              <a:ext uri="{FF2B5EF4-FFF2-40B4-BE49-F238E27FC236}">
                <a16:creationId xmlns:a16="http://schemas.microsoft.com/office/drawing/2014/main" id="{03BD8B63-E526-0D67-FD41-82699861E626}"/>
              </a:ext>
            </a:extLst>
          </p:cNvPr>
          <p:cNvSpPr/>
          <p:nvPr/>
        </p:nvSpPr>
        <p:spPr>
          <a:xfrm>
            <a:off x="8916445" y="4286474"/>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6</a:t>
            </a:r>
          </a:p>
        </p:txBody>
      </p:sp>
      <p:sp>
        <p:nvSpPr>
          <p:cNvPr id="92" name="Oval 91">
            <a:extLst>
              <a:ext uri="{FF2B5EF4-FFF2-40B4-BE49-F238E27FC236}">
                <a16:creationId xmlns:a16="http://schemas.microsoft.com/office/drawing/2014/main" id="{8449E53B-7C72-FF75-7130-25D3FF4150D9}"/>
              </a:ext>
            </a:extLst>
          </p:cNvPr>
          <p:cNvSpPr/>
          <p:nvPr/>
        </p:nvSpPr>
        <p:spPr>
          <a:xfrm>
            <a:off x="4891966" y="4295841"/>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a:t>
            </a:r>
          </a:p>
        </p:txBody>
      </p:sp>
      <p:sp>
        <p:nvSpPr>
          <p:cNvPr id="93" name="Oval 92">
            <a:extLst>
              <a:ext uri="{FF2B5EF4-FFF2-40B4-BE49-F238E27FC236}">
                <a16:creationId xmlns:a16="http://schemas.microsoft.com/office/drawing/2014/main" id="{F436AA92-5A5E-A7CF-1F04-CCEE49419D11}"/>
              </a:ext>
            </a:extLst>
          </p:cNvPr>
          <p:cNvSpPr/>
          <p:nvPr/>
        </p:nvSpPr>
        <p:spPr>
          <a:xfrm>
            <a:off x="1870572" y="4296899"/>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a:t>
            </a:r>
          </a:p>
        </p:txBody>
      </p:sp>
      <p:sp>
        <p:nvSpPr>
          <p:cNvPr id="94" name="Oval 93">
            <a:extLst>
              <a:ext uri="{FF2B5EF4-FFF2-40B4-BE49-F238E27FC236}">
                <a16:creationId xmlns:a16="http://schemas.microsoft.com/office/drawing/2014/main" id="{E348F7CA-4AFE-9ACE-14EA-7CFA64B1DC51}"/>
              </a:ext>
            </a:extLst>
          </p:cNvPr>
          <p:cNvSpPr/>
          <p:nvPr/>
        </p:nvSpPr>
        <p:spPr>
          <a:xfrm>
            <a:off x="8537303" y="959090"/>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a:t>
            </a:r>
          </a:p>
        </p:txBody>
      </p:sp>
      <p:sp>
        <p:nvSpPr>
          <p:cNvPr id="95" name="Oval 94">
            <a:extLst>
              <a:ext uri="{FF2B5EF4-FFF2-40B4-BE49-F238E27FC236}">
                <a16:creationId xmlns:a16="http://schemas.microsoft.com/office/drawing/2014/main" id="{79D4A527-8689-4093-D1CA-BC6B77C2C91C}"/>
              </a:ext>
            </a:extLst>
          </p:cNvPr>
          <p:cNvSpPr/>
          <p:nvPr/>
        </p:nvSpPr>
        <p:spPr>
          <a:xfrm>
            <a:off x="11205564" y="4470432"/>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9</a:t>
            </a:r>
          </a:p>
        </p:txBody>
      </p:sp>
    </p:spTree>
    <p:extLst>
      <p:ext uri="{BB962C8B-B14F-4D97-AF65-F5344CB8AC3E}">
        <p14:creationId xmlns:p14="http://schemas.microsoft.com/office/powerpoint/2010/main" val="3025909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353B9616-6124-A25E-2559-55D8E7A1ABA1}"/>
              </a:ext>
            </a:extLst>
          </p:cNvPr>
          <p:cNvSpPr txBox="1"/>
          <p:nvPr/>
        </p:nvSpPr>
        <p:spPr>
          <a:xfrm>
            <a:off x="504032" y="3331278"/>
            <a:ext cx="2861577"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Sentence Retrieval</a:t>
            </a:r>
            <a:endParaRPr kumimoji="0" lang="en-US" b="0"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33ED52C1-248A-5B97-2F7F-5C0F4A2D28F3}"/>
              </a:ext>
            </a:extLst>
          </p:cNvPr>
          <p:cNvSpPr txBox="1">
            <a:spLocks/>
          </p:cNvSpPr>
          <p:nvPr/>
        </p:nvSpPr>
        <p:spPr bwMode="blackWhite">
          <a:xfrm>
            <a:off x="2867187" y="205068"/>
            <a:ext cx="6318762" cy="709331"/>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0" i="0" u="none" strike="noStrike" kern="1200" cap="all" spc="200" normalizeH="0" baseline="0" noProof="0" dirty="0">
                <a:ln>
                  <a:noFill/>
                </a:ln>
                <a:solidFill>
                  <a:srgbClr val="262626"/>
                </a:solidFill>
                <a:effectLst/>
                <a:uLnTx/>
                <a:uFillTx/>
                <a:latin typeface="Gill Sans MT" panose="020B0502020104020203"/>
                <a:ea typeface="+mj-ea"/>
                <a:cs typeface="+mj-cs"/>
              </a:rPr>
              <a:t>Sample workflow</a:t>
            </a:r>
          </a:p>
        </p:txBody>
      </p:sp>
      <p:sp>
        <p:nvSpPr>
          <p:cNvPr id="7" name="Rectangle 6">
            <a:extLst>
              <a:ext uri="{FF2B5EF4-FFF2-40B4-BE49-F238E27FC236}">
                <a16:creationId xmlns:a16="http://schemas.microsoft.com/office/drawing/2014/main" id="{83043782-02B0-CAAE-2503-E66506B8D070}"/>
              </a:ext>
            </a:extLst>
          </p:cNvPr>
          <p:cNvSpPr/>
          <p:nvPr/>
        </p:nvSpPr>
        <p:spPr>
          <a:xfrm>
            <a:off x="504034" y="3652114"/>
            <a:ext cx="10903125" cy="58477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.Regression analysis is a way of mathematically sorting out which of those variables does indeed have an impact.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dirty="0">
                <a:ln>
                  <a:noFill/>
                </a:ln>
                <a:solidFill>
                  <a:srgbClr val="002060"/>
                </a:solidFill>
                <a:effectLst/>
                <a:uLnTx/>
                <a:uFillTx/>
                <a:latin typeface="Calibri" panose="020F0502020204030204" pitchFamily="34" charset="0"/>
                <a:cs typeface="Calibri" panose="020F0502020204030204" pitchFamily="34" charset="0"/>
              </a:rPr>
              <a:t>						 </a:t>
            </a:r>
          </a:p>
        </p:txBody>
      </p:sp>
      <p:sp>
        <p:nvSpPr>
          <p:cNvPr id="9" name="Triangle 8">
            <a:extLst>
              <a:ext uri="{FF2B5EF4-FFF2-40B4-BE49-F238E27FC236}">
                <a16:creationId xmlns:a16="http://schemas.microsoft.com/office/drawing/2014/main" id="{A37F9CE0-7864-C42E-C88C-C69FA84F78F9}"/>
              </a:ext>
            </a:extLst>
          </p:cNvPr>
          <p:cNvSpPr/>
          <p:nvPr/>
        </p:nvSpPr>
        <p:spPr>
          <a:xfrm>
            <a:off x="3208019" y="3940028"/>
            <a:ext cx="121920" cy="9762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0" name="Triangle 9">
            <a:extLst>
              <a:ext uri="{FF2B5EF4-FFF2-40B4-BE49-F238E27FC236}">
                <a16:creationId xmlns:a16="http://schemas.microsoft.com/office/drawing/2014/main" id="{B2B66408-D54F-2FFB-3512-5669043BEE22}"/>
              </a:ext>
            </a:extLst>
          </p:cNvPr>
          <p:cNvSpPr/>
          <p:nvPr/>
        </p:nvSpPr>
        <p:spPr>
          <a:xfrm>
            <a:off x="9701163" y="3940028"/>
            <a:ext cx="121920" cy="9762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11" name="TextBox 10">
            <a:extLst>
              <a:ext uri="{FF2B5EF4-FFF2-40B4-BE49-F238E27FC236}">
                <a16:creationId xmlns:a16="http://schemas.microsoft.com/office/drawing/2014/main" id="{2734C47C-BC0D-7D59-92C7-12DEBB86C924}"/>
              </a:ext>
            </a:extLst>
          </p:cNvPr>
          <p:cNvSpPr txBox="1"/>
          <p:nvPr/>
        </p:nvSpPr>
        <p:spPr>
          <a:xfrm>
            <a:off x="3070859" y="3999558"/>
            <a:ext cx="4876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Gill Sans MT" panose="020B0502020104020203"/>
                <a:ea typeface="+mn-ea"/>
                <a:cs typeface="+mn-cs"/>
              </a:rPr>
              <a:t>2471</a:t>
            </a:r>
          </a:p>
        </p:txBody>
      </p:sp>
      <p:sp>
        <p:nvSpPr>
          <p:cNvPr id="12" name="TextBox 11">
            <a:extLst>
              <a:ext uri="{FF2B5EF4-FFF2-40B4-BE49-F238E27FC236}">
                <a16:creationId xmlns:a16="http://schemas.microsoft.com/office/drawing/2014/main" id="{F0F28C3B-C93D-99B3-6DD8-077EFEA59BF1}"/>
              </a:ext>
            </a:extLst>
          </p:cNvPr>
          <p:cNvSpPr txBox="1"/>
          <p:nvPr/>
        </p:nvSpPr>
        <p:spPr>
          <a:xfrm>
            <a:off x="9579242" y="4014645"/>
            <a:ext cx="487681" cy="24622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Gill Sans MT" panose="020B0502020104020203"/>
                <a:ea typeface="+mn-ea"/>
                <a:cs typeface="+mn-cs"/>
              </a:rPr>
              <a:t>2549</a:t>
            </a:r>
          </a:p>
        </p:txBody>
      </p:sp>
      <p:pic>
        <p:nvPicPr>
          <p:cNvPr id="4" name="Picture 3">
            <a:extLst>
              <a:ext uri="{FF2B5EF4-FFF2-40B4-BE49-F238E27FC236}">
                <a16:creationId xmlns:a16="http://schemas.microsoft.com/office/drawing/2014/main" id="{3315237D-098D-3D50-E76F-73B071C98147}"/>
              </a:ext>
            </a:extLst>
          </p:cNvPr>
          <p:cNvPicPr>
            <a:picLocks noChangeAspect="1"/>
          </p:cNvPicPr>
          <p:nvPr/>
        </p:nvPicPr>
        <p:blipFill>
          <a:blip r:embed="rId2"/>
          <a:stretch>
            <a:fillRect/>
          </a:stretch>
        </p:blipFill>
        <p:spPr>
          <a:xfrm>
            <a:off x="504034" y="1478209"/>
            <a:ext cx="10888367" cy="348949"/>
          </a:xfrm>
          <a:prstGeom prst="rect">
            <a:avLst/>
          </a:prstGeom>
        </p:spPr>
      </p:pic>
      <p:pic>
        <p:nvPicPr>
          <p:cNvPr id="13" name="Picture 12">
            <a:extLst>
              <a:ext uri="{FF2B5EF4-FFF2-40B4-BE49-F238E27FC236}">
                <a16:creationId xmlns:a16="http://schemas.microsoft.com/office/drawing/2014/main" id="{E3DA8FD2-B93B-51DF-5FDC-9D28503E93D7}"/>
              </a:ext>
            </a:extLst>
          </p:cNvPr>
          <p:cNvPicPr>
            <a:picLocks noChangeAspect="1"/>
          </p:cNvPicPr>
          <p:nvPr/>
        </p:nvPicPr>
        <p:blipFill>
          <a:blip r:embed="rId3"/>
          <a:stretch>
            <a:fillRect/>
          </a:stretch>
        </p:blipFill>
        <p:spPr>
          <a:xfrm>
            <a:off x="504032" y="2222330"/>
            <a:ext cx="10903127" cy="723810"/>
          </a:xfrm>
          <a:prstGeom prst="rect">
            <a:avLst/>
          </a:prstGeom>
        </p:spPr>
      </p:pic>
      <p:pic>
        <p:nvPicPr>
          <p:cNvPr id="17" name="Picture 16">
            <a:extLst>
              <a:ext uri="{FF2B5EF4-FFF2-40B4-BE49-F238E27FC236}">
                <a16:creationId xmlns:a16="http://schemas.microsoft.com/office/drawing/2014/main" id="{9E1EB399-E636-E316-A99F-6B83701E641E}"/>
              </a:ext>
            </a:extLst>
          </p:cNvPr>
          <p:cNvPicPr>
            <a:picLocks noChangeAspect="1"/>
          </p:cNvPicPr>
          <p:nvPr/>
        </p:nvPicPr>
        <p:blipFill>
          <a:blip r:embed="rId4"/>
          <a:stretch>
            <a:fillRect/>
          </a:stretch>
        </p:blipFill>
        <p:spPr>
          <a:xfrm>
            <a:off x="504034" y="4624136"/>
            <a:ext cx="10903125" cy="369331"/>
          </a:xfrm>
          <a:prstGeom prst="rect">
            <a:avLst/>
          </a:prstGeom>
        </p:spPr>
      </p:pic>
      <p:sp>
        <p:nvSpPr>
          <p:cNvPr id="18" name="Down Arrow 17">
            <a:extLst>
              <a:ext uri="{FF2B5EF4-FFF2-40B4-BE49-F238E27FC236}">
                <a16:creationId xmlns:a16="http://schemas.microsoft.com/office/drawing/2014/main" id="{15651E6D-C373-D004-F787-289F8F451674}"/>
              </a:ext>
            </a:extLst>
          </p:cNvPr>
          <p:cNvSpPr/>
          <p:nvPr/>
        </p:nvSpPr>
        <p:spPr>
          <a:xfrm>
            <a:off x="5737859" y="1838687"/>
            <a:ext cx="97771" cy="368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a:extLst>
              <a:ext uri="{FF2B5EF4-FFF2-40B4-BE49-F238E27FC236}">
                <a16:creationId xmlns:a16="http://schemas.microsoft.com/office/drawing/2014/main" id="{E007567D-3F6D-41CB-D39B-9FDC42289527}"/>
              </a:ext>
            </a:extLst>
          </p:cNvPr>
          <p:cNvSpPr/>
          <p:nvPr/>
        </p:nvSpPr>
        <p:spPr>
          <a:xfrm>
            <a:off x="5786744" y="4245779"/>
            <a:ext cx="97771" cy="368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a:extLst>
              <a:ext uri="{FF2B5EF4-FFF2-40B4-BE49-F238E27FC236}">
                <a16:creationId xmlns:a16="http://schemas.microsoft.com/office/drawing/2014/main" id="{D4C89A57-0D96-F726-B65D-A632A8ACB163}"/>
              </a:ext>
            </a:extLst>
          </p:cNvPr>
          <p:cNvSpPr/>
          <p:nvPr/>
        </p:nvSpPr>
        <p:spPr>
          <a:xfrm>
            <a:off x="5753018" y="2928305"/>
            <a:ext cx="82612" cy="7238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0539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657F1-FCFB-9D9E-17EC-021BDAD14AA2}"/>
              </a:ext>
            </a:extLst>
          </p:cNvPr>
          <p:cNvSpPr>
            <a:spLocks noGrp="1"/>
          </p:cNvSpPr>
          <p:nvPr>
            <p:ph type="title"/>
          </p:nvPr>
        </p:nvSpPr>
        <p:spPr>
          <a:xfrm>
            <a:off x="2324920" y="464507"/>
            <a:ext cx="7729728" cy="754693"/>
          </a:xfrm>
        </p:spPr>
        <p:txBody>
          <a:bodyPr/>
          <a:lstStyle/>
          <a:p>
            <a:r>
              <a:rPr lang="en-US" dirty="0"/>
              <a:t>Advantages of PIPELINE MODEL</a:t>
            </a:r>
          </a:p>
        </p:txBody>
      </p:sp>
      <p:sp>
        <p:nvSpPr>
          <p:cNvPr id="3" name="Content Placeholder 2">
            <a:extLst>
              <a:ext uri="{FF2B5EF4-FFF2-40B4-BE49-F238E27FC236}">
                <a16:creationId xmlns:a16="http://schemas.microsoft.com/office/drawing/2014/main" id="{A3DF4674-6658-6DAF-4637-47429BA64A3A}"/>
              </a:ext>
            </a:extLst>
          </p:cNvPr>
          <p:cNvSpPr>
            <a:spLocks noGrp="1"/>
          </p:cNvSpPr>
          <p:nvPr>
            <p:ph idx="1"/>
          </p:nvPr>
        </p:nvSpPr>
        <p:spPr>
          <a:xfrm>
            <a:off x="2324920" y="1708014"/>
            <a:ext cx="7729728" cy="3101983"/>
          </a:xfrm>
        </p:spPr>
        <p:txBody>
          <a:bodyPr>
            <a:normAutofit/>
          </a:bodyPr>
          <a:lstStyle/>
          <a:p>
            <a:r>
              <a:rPr lang="en-US" dirty="0"/>
              <a:t>The Hugging Face pipelines have additional post-processing to enhance the model’s output</a:t>
            </a:r>
          </a:p>
          <a:p>
            <a:r>
              <a:rPr lang="en-US" dirty="0"/>
              <a:t>The pipeline returns the start and end tokens of the answer, preserving the sanctity of the text, and allowing us to extract the complete sentence </a:t>
            </a:r>
          </a:p>
          <a:p>
            <a:r>
              <a:rPr lang="en-US" dirty="0"/>
              <a:t>Accuracy increases as there is no information loss caused by pattern matching</a:t>
            </a:r>
          </a:p>
          <a:p>
            <a:r>
              <a:rPr lang="en-US" dirty="0"/>
              <a:t>Probability score returned by the pipeline can be used to analyze the confidence of the answer given by chatbot</a:t>
            </a:r>
          </a:p>
        </p:txBody>
      </p:sp>
    </p:spTree>
    <p:extLst>
      <p:ext uri="{BB962C8B-B14F-4D97-AF65-F5344CB8AC3E}">
        <p14:creationId xmlns:p14="http://schemas.microsoft.com/office/powerpoint/2010/main" val="140023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191363D-FF7C-4B23-9F24-4FC528FCFB9F}"/>
              </a:ext>
            </a:extLst>
          </p:cNvPr>
          <p:cNvGraphicFramePr>
            <a:graphicFrameLocks noGrp="1"/>
          </p:cNvGraphicFramePr>
          <p:nvPr>
            <p:ph idx="1"/>
            <p:extLst>
              <p:ext uri="{D42A27DB-BD31-4B8C-83A1-F6EECF244321}">
                <p14:modId xmlns:p14="http://schemas.microsoft.com/office/powerpoint/2010/main" val="58593451"/>
              </p:ext>
            </p:extLst>
          </p:nvPr>
        </p:nvGraphicFramePr>
        <p:xfrm>
          <a:off x="1968759" y="1604866"/>
          <a:ext cx="8546841" cy="4198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7">
            <a:extLst>
              <a:ext uri="{FF2B5EF4-FFF2-40B4-BE49-F238E27FC236}">
                <a16:creationId xmlns:a16="http://schemas.microsoft.com/office/drawing/2014/main" id="{A721BD85-B704-4E37-B720-9AE66F3E4EA5}"/>
              </a:ext>
            </a:extLst>
          </p:cNvPr>
          <p:cNvSpPr>
            <a:spLocks noGrp="1"/>
          </p:cNvSpPr>
          <p:nvPr>
            <p:ph type="title"/>
          </p:nvPr>
        </p:nvSpPr>
        <p:spPr>
          <a:xfrm>
            <a:off x="2613691" y="268535"/>
            <a:ext cx="7729728" cy="785823"/>
          </a:xfrm>
        </p:spPr>
        <p:txBody>
          <a:bodyPr/>
          <a:lstStyle/>
          <a:p>
            <a:r>
              <a:rPr lang="en-US" dirty="0"/>
              <a:t>Modelling</a:t>
            </a:r>
          </a:p>
        </p:txBody>
      </p:sp>
    </p:spTree>
    <p:extLst>
      <p:ext uri="{BB962C8B-B14F-4D97-AF65-F5344CB8AC3E}">
        <p14:creationId xmlns:p14="http://schemas.microsoft.com/office/powerpoint/2010/main" val="3053816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BF064A-2288-7087-BBA5-8597A68CA107}"/>
              </a:ext>
            </a:extLst>
          </p:cNvPr>
          <p:cNvSpPr/>
          <p:nvPr/>
        </p:nvSpPr>
        <p:spPr>
          <a:xfrm>
            <a:off x="108495" y="2301892"/>
            <a:ext cx="11980178" cy="43756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
        <p:nvSpPr>
          <p:cNvPr id="44" name="TextBox 43">
            <a:extLst>
              <a:ext uri="{FF2B5EF4-FFF2-40B4-BE49-F238E27FC236}">
                <a16:creationId xmlns:a16="http://schemas.microsoft.com/office/drawing/2014/main" id="{2B90CFEA-6876-5E68-D30E-F38EFC9BD0F6}"/>
              </a:ext>
            </a:extLst>
          </p:cNvPr>
          <p:cNvSpPr txBox="1"/>
          <p:nvPr/>
        </p:nvSpPr>
        <p:spPr>
          <a:xfrm>
            <a:off x="1626286" y="4819460"/>
            <a:ext cx="6405320" cy="1519533"/>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43" name="TextBox 42">
            <a:extLst>
              <a:ext uri="{FF2B5EF4-FFF2-40B4-BE49-F238E27FC236}">
                <a16:creationId xmlns:a16="http://schemas.microsoft.com/office/drawing/2014/main" id="{254612F6-0BA1-5645-9F62-38C5CA44EB68}"/>
              </a:ext>
            </a:extLst>
          </p:cNvPr>
          <p:cNvSpPr txBox="1"/>
          <p:nvPr/>
        </p:nvSpPr>
        <p:spPr>
          <a:xfrm>
            <a:off x="1632631" y="3169356"/>
            <a:ext cx="6405320" cy="1519533"/>
          </a:xfrm>
          <a:prstGeom prst="rect">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BB66763C-B612-47B6-23AB-C60CE4F24689}"/>
              </a:ext>
            </a:extLst>
          </p:cNvPr>
          <p:cNvSpPr>
            <a:spLocks noGrp="1"/>
          </p:cNvSpPr>
          <p:nvPr>
            <p:ph type="title"/>
          </p:nvPr>
        </p:nvSpPr>
        <p:spPr>
          <a:xfrm>
            <a:off x="838200" y="180466"/>
            <a:ext cx="10515600" cy="401715"/>
          </a:xfrm>
        </p:spPr>
        <p:txBody>
          <a:bodyPr>
            <a:normAutofit fontScale="90000"/>
          </a:bodyPr>
          <a:lstStyle/>
          <a:p>
            <a:r>
              <a:rPr lang="en-US" dirty="0"/>
              <a:t>Model-3: Dynamic model selection</a:t>
            </a:r>
          </a:p>
        </p:txBody>
      </p:sp>
      <p:sp>
        <p:nvSpPr>
          <p:cNvPr id="5" name="Rectangle 4">
            <a:extLst>
              <a:ext uri="{FF2B5EF4-FFF2-40B4-BE49-F238E27FC236}">
                <a16:creationId xmlns:a16="http://schemas.microsoft.com/office/drawing/2014/main" id="{2CAD9DA3-F13A-8CAA-D28C-9534B0A7C5B6}"/>
              </a:ext>
            </a:extLst>
          </p:cNvPr>
          <p:cNvSpPr/>
          <p:nvPr/>
        </p:nvSpPr>
        <p:spPr>
          <a:xfrm>
            <a:off x="380303" y="2403713"/>
            <a:ext cx="1355686" cy="437903"/>
          </a:xfrm>
          <a:prstGeom prst="rect">
            <a:avLst/>
          </a:prstGeo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Pre-processing</a:t>
            </a:r>
          </a:p>
        </p:txBody>
      </p:sp>
      <p:sp>
        <p:nvSpPr>
          <p:cNvPr id="6" name="Rectangle 5">
            <a:extLst>
              <a:ext uri="{FF2B5EF4-FFF2-40B4-BE49-F238E27FC236}">
                <a16:creationId xmlns:a16="http://schemas.microsoft.com/office/drawing/2014/main" id="{9E89B11B-7DD2-7AFC-62DE-52493F9BAF14}"/>
              </a:ext>
            </a:extLst>
          </p:cNvPr>
          <p:cNvSpPr/>
          <p:nvPr/>
        </p:nvSpPr>
        <p:spPr>
          <a:xfrm>
            <a:off x="5378159" y="2125936"/>
            <a:ext cx="1480187" cy="3924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CHATBOT</a:t>
            </a:r>
          </a:p>
        </p:txBody>
      </p:sp>
      <p:sp>
        <p:nvSpPr>
          <p:cNvPr id="8" name="Rectangle 7">
            <a:extLst>
              <a:ext uri="{FF2B5EF4-FFF2-40B4-BE49-F238E27FC236}">
                <a16:creationId xmlns:a16="http://schemas.microsoft.com/office/drawing/2014/main" id="{21F73E67-A50E-8490-D8A6-16A2947DEF70}"/>
              </a:ext>
            </a:extLst>
          </p:cNvPr>
          <p:cNvSpPr/>
          <p:nvPr/>
        </p:nvSpPr>
        <p:spPr>
          <a:xfrm>
            <a:off x="5550114" y="1542661"/>
            <a:ext cx="1136279" cy="3095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Users</a:t>
            </a:r>
          </a:p>
        </p:txBody>
      </p:sp>
      <p:pic>
        <p:nvPicPr>
          <p:cNvPr id="9" name="Graphic 8" descr="Users outline">
            <a:extLst>
              <a:ext uri="{FF2B5EF4-FFF2-40B4-BE49-F238E27FC236}">
                <a16:creationId xmlns:a16="http://schemas.microsoft.com/office/drawing/2014/main" id="{C930C720-83CF-2BBD-B021-4345585784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27136" y="789744"/>
            <a:ext cx="914400" cy="914400"/>
          </a:xfrm>
          <a:prstGeom prst="rect">
            <a:avLst/>
          </a:prstGeom>
        </p:spPr>
      </p:pic>
      <p:sp>
        <p:nvSpPr>
          <p:cNvPr id="10" name="Rectangle 9">
            <a:extLst>
              <a:ext uri="{FF2B5EF4-FFF2-40B4-BE49-F238E27FC236}">
                <a16:creationId xmlns:a16="http://schemas.microsoft.com/office/drawing/2014/main" id="{58D8CBBA-22F1-5C75-21A6-6DA06FA52054}"/>
              </a:ext>
            </a:extLst>
          </p:cNvPr>
          <p:cNvSpPr/>
          <p:nvPr/>
        </p:nvSpPr>
        <p:spPr>
          <a:xfrm>
            <a:off x="3275618" y="1092168"/>
            <a:ext cx="1136279" cy="3095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Login</a:t>
            </a:r>
          </a:p>
        </p:txBody>
      </p:sp>
      <p:sp>
        <p:nvSpPr>
          <p:cNvPr id="11" name="Rectangle 10">
            <a:extLst>
              <a:ext uri="{FF2B5EF4-FFF2-40B4-BE49-F238E27FC236}">
                <a16:creationId xmlns:a16="http://schemas.microsoft.com/office/drawing/2014/main" id="{8FEA56BF-2EAA-6899-731E-58F294C3DEE8}"/>
              </a:ext>
            </a:extLst>
          </p:cNvPr>
          <p:cNvSpPr/>
          <p:nvPr/>
        </p:nvSpPr>
        <p:spPr>
          <a:xfrm>
            <a:off x="490007" y="1088778"/>
            <a:ext cx="1136279" cy="30955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Query</a:t>
            </a:r>
          </a:p>
        </p:txBody>
      </p:sp>
      <p:sp>
        <p:nvSpPr>
          <p:cNvPr id="16" name="Rectangle 15">
            <a:extLst>
              <a:ext uri="{FF2B5EF4-FFF2-40B4-BE49-F238E27FC236}">
                <a16:creationId xmlns:a16="http://schemas.microsoft.com/office/drawing/2014/main" id="{9CE7E36E-57A5-D128-22E5-0D8B6D4EABEA}"/>
              </a:ext>
            </a:extLst>
          </p:cNvPr>
          <p:cNvSpPr/>
          <p:nvPr/>
        </p:nvSpPr>
        <p:spPr>
          <a:xfrm>
            <a:off x="1722470" y="3611930"/>
            <a:ext cx="1758238" cy="1003526"/>
          </a:xfrm>
          <a:prstGeom prst="rect">
            <a:avLst/>
          </a:prstGeo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Hugging Face BERT Question Answering Pipeline</a:t>
            </a:r>
          </a:p>
        </p:txBody>
      </p:sp>
      <p:sp>
        <p:nvSpPr>
          <p:cNvPr id="19" name="Flowchart: Magnetic Disk 6">
            <a:extLst>
              <a:ext uri="{FF2B5EF4-FFF2-40B4-BE49-F238E27FC236}">
                <a16:creationId xmlns:a16="http://schemas.microsoft.com/office/drawing/2014/main" id="{7A33D3A8-277D-0BF5-4831-C2774FB39993}"/>
              </a:ext>
            </a:extLst>
          </p:cNvPr>
          <p:cNvSpPr/>
          <p:nvPr/>
        </p:nvSpPr>
        <p:spPr>
          <a:xfrm>
            <a:off x="274028" y="5905980"/>
            <a:ext cx="1067822" cy="448706"/>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Context</a:t>
            </a:r>
          </a:p>
        </p:txBody>
      </p:sp>
      <p:cxnSp>
        <p:nvCxnSpPr>
          <p:cNvPr id="20" name="Straight Arrow Connector 19">
            <a:extLst>
              <a:ext uri="{FF2B5EF4-FFF2-40B4-BE49-F238E27FC236}">
                <a16:creationId xmlns:a16="http://schemas.microsoft.com/office/drawing/2014/main" id="{D22FF831-72E9-5006-45CC-6CDCF1B51602}"/>
              </a:ext>
            </a:extLst>
          </p:cNvPr>
          <p:cNvCxnSpPr>
            <a:cxnSpLocks/>
            <a:endCxn id="25" idx="1"/>
          </p:cNvCxnSpPr>
          <p:nvPr/>
        </p:nvCxnSpPr>
        <p:spPr>
          <a:xfrm>
            <a:off x="3483414" y="4114246"/>
            <a:ext cx="169686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06368798-D3D2-C036-026B-D723BA3474F7}"/>
              </a:ext>
            </a:extLst>
          </p:cNvPr>
          <p:cNvSpPr/>
          <p:nvPr/>
        </p:nvSpPr>
        <p:spPr>
          <a:xfrm>
            <a:off x="5180277" y="3606127"/>
            <a:ext cx="2693597" cy="101623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Retrieve the complete sentence using the start and end tokens of the model output </a:t>
            </a:r>
          </a:p>
        </p:txBody>
      </p:sp>
      <p:sp>
        <p:nvSpPr>
          <p:cNvPr id="26" name="Rectangle 25">
            <a:extLst>
              <a:ext uri="{FF2B5EF4-FFF2-40B4-BE49-F238E27FC236}">
                <a16:creationId xmlns:a16="http://schemas.microsoft.com/office/drawing/2014/main" id="{AB7A2CE1-71B2-6E2A-CB44-DB47C2EBC310}"/>
              </a:ext>
            </a:extLst>
          </p:cNvPr>
          <p:cNvSpPr/>
          <p:nvPr/>
        </p:nvSpPr>
        <p:spPr>
          <a:xfrm>
            <a:off x="5770939" y="3238252"/>
            <a:ext cx="1366234" cy="4392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Sentence Retriever</a:t>
            </a:r>
          </a:p>
        </p:txBody>
      </p:sp>
      <p:sp>
        <p:nvSpPr>
          <p:cNvPr id="55" name="TextBox 54">
            <a:extLst>
              <a:ext uri="{FF2B5EF4-FFF2-40B4-BE49-F238E27FC236}">
                <a16:creationId xmlns:a16="http://schemas.microsoft.com/office/drawing/2014/main" id="{02E509CF-A4CA-9BEA-CEE3-11126509268D}"/>
              </a:ext>
            </a:extLst>
          </p:cNvPr>
          <p:cNvSpPr txBox="1"/>
          <p:nvPr/>
        </p:nvSpPr>
        <p:spPr>
          <a:xfrm>
            <a:off x="3665197" y="3650918"/>
            <a:ext cx="137557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rPr>
              <a:t>Start and End tokens of Output</a:t>
            </a:r>
          </a:p>
        </p:txBody>
      </p:sp>
      <p:sp>
        <p:nvSpPr>
          <p:cNvPr id="60" name="Rectangle 59">
            <a:extLst>
              <a:ext uri="{FF2B5EF4-FFF2-40B4-BE49-F238E27FC236}">
                <a16:creationId xmlns:a16="http://schemas.microsoft.com/office/drawing/2014/main" id="{CA7BB2C4-884F-C431-6690-88C832144B4B}"/>
              </a:ext>
            </a:extLst>
          </p:cNvPr>
          <p:cNvSpPr/>
          <p:nvPr/>
        </p:nvSpPr>
        <p:spPr>
          <a:xfrm>
            <a:off x="10799429" y="4431129"/>
            <a:ext cx="941603" cy="3095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Response</a:t>
            </a:r>
          </a:p>
        </p:txBody>
      </p:sp>
      <p:cxnSp>
        <p:nvCxnSpPr>
          <p:cNvPr id="66" name="Straight Arrow Connector 65">
            <a:extLst>
              <a:ext uri="{FF2B5EF4-FFF2-40B4-BE49-F238E27FC236}">
                <a16:creationId xmlns:a16="http://schemas.microsoft.com/office/drawing/2014/main" id="{FD4C33A9-7684-DFD0-0790-90B978EEDF1C}"/>
              </a:ext>
            </a:extLst>
          </p:cNvPr>
          <p:cNvCxnSpPr>
            <a:cxnSpLocks/>
            <a:endCxn id="61" idx="1"/>
          </p:cNvCxnSpPr>
          <p:nvPr/>
        </p:nvCxnSpPr>
        <p:spPr>
          <a:xfrm>
            <a:off x="8056691" y="3933661"/>
            <a:ext cx="593446" cy="6629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Elbow Connector 68">
            <a:extLst>
              <a:ext uri="{FF2B5EF4-FFF2-40B4-BE49-F238E27FC236}">
                <a16:creationId xmlns:a16="http://schemas.microsoft.com/office/drawing/2014/main" id="{11E08E10-8DE4-42FB-B717-B8A51FF141B6}"/>
              </a:ext>
            </a:extLst>
          </p:cNvPr>
          <p:cNvCxnSpPr>
            <a:cxnSpLocks/>
            <a:stCxn id="60" idx="0"/>
          </p:cNvCxnSpPr>
          <p:nvPr/>
        </p:nvCxnSpPr>
        <p:spPr>
          <a:xfrm rot="16200000" flipV="1">
            <a:off x="7386608" y="547505"/>
            <a:ext cx="3021967" cy="4745281"/>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Rectangle 36">
            <a:extLst>
              <a:ext uri="{FF2B5EF4-FFF2-40B4-BE49-F238E27FC236}">
                <a16:creationId xmlns:a16="http://schemas.microsoft.com/office/drawing/2014/main" id="{F53BECDB-1825-77FF-4A79-230F14535253}"/>
              </a:ext>
            </a:extLst>
          </p:cNvPr>
          <p:cNvSpPr/>
          <p:nvPr/>
        </p:nvSpPr>
        <p:spPr>
          <a:xfrm>
            <a:off x="1935236" y="3260015"/>
            <a:ext cx="1366234" cy="4392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Modelling</a:t>
            </a:r>
          </a:p>
        </p:txBody>
      </p:sp>
      <p:sp>
        <p:nvSpPr>
          <p:cNvPr id="54" name="Rectangle 53">
            <a:extLst>
              <a:ext uri="{FF2B5EF4-FFF2-40B4-BE49-F238E27FC236}">
                <a16:creationId xmlns:a16="http://schemas.microsoft.com/office/drawing/2014/main" id="{B67F3BDA-223E-6339-4ED4-C28BF2217484}"/>
              </a:ext>
            </a:extLst>
          </p:cNvPr>
          <p:cNvSpPr/>
          <p:nvPr/>
        </p:nvSpPr>
        <p:spPr>
          <a:xfrm>
            <a:off x="10972390" y="5429991"/>
            <a:ext cx="1024319" cy="30955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Feedback</a:t>
            </a:r>
          </a:p>
        </p:txBody>
      </p:sp>
      <p:sp>
        <p:nvSpPr>
          <p:cNvPr id="56" name="Flowchart: Magnetic Disk 6">
            <a:extLst>
              <a:ext uri="{FF2B5EF4-FFF2-40B4-BE49-F238E27FC236}">
                <a16:creationId xmlns:a16="http://schemas.microsoft.com/office/drawing/2014/main" id="{DF3C1440-90CA-F7F0-1FA6-AB15557F5D6F}"/>
              </a:ext>
            </a:extLst>
          </p:cNvPr>
          <p:cNvSpPr/>
          <p:nvPr/>
        </p:nvSpPr>
        <p:spPr>
          <a:xfrm>
            <a:off x="11095958" y="6096560"/>
            <a:ext cx="777184" cy="455585"/>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DB</a:t>
            </a:r>
          </a:p>
        </p:txBody>
      </p:sp>
      <p:cxnSp>
        <p:nvCxnSpPr>
          <p:cNvPr id="65" name="Elbow Connector 64">
            <a:extLst>
              <a:ext uri="{FF2B5EF4-FFF2-40B4-BE49-F238E27FC236}">
                <a16:creationId xmlns:a16="http://schemas.microsoft.com/office/drawing/2014/main" id="{999E1785-1B4B-3161-53A3-039D7801A080}"/>
              </a:ext>
            </a:extLst>
          </p:cNvPr>
          <p:cNvCxnSpPr>
            <a:cxnSpLocks/>
            <a:stCxn id="9" idx="3"/>
          </p:cNvCxnSpPr>
          <p:nvPr/>
        </p:nvCxnSpPr>
        <p:spPr>
          <a:xfrm>
            <a:off x="6541536" y="1246944"/>
            <a:ext cx="5359062" cy="4183047"/>
          </a:xfrm>
          <a:prstGeom prst="bentConnector3">
            <a:avLst>
              <a:gd name="adj1" fmla="val 10003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4A76FFEA-23AF-C48F-7882-DA0E974AF4C6}"/>
              </a:ext>
            </a:extLst>
          </p:cNvPr>
          <p:cNvCxnSpPr>
            <a:stCxn id="9" idx="1"/>
            <a:endCxn id="10" idx="3"/>
          </p:cNvCxnSpPr>
          <p:nvPr/>
        </p:nvCxnSpPr>
        <p:spPr>
          <a:xfrm flipH="1">
            <a:off x="4411897" y="1246944"/>
            <a:ext cx="121523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3" name="Straight Arrow Connector 72">
            <a:extLst>
              <a:ext uri="{FF2B5EF4-FFF2-40B4-BE49-F238E27FC236}">
                <a16:creationId xmlns:a16="http://schemas.microsoft.com/office/drawing/2014/main" id="{D2C383C5-FD45-536E-C362-FAA85BBEAA93}"/>
              </a:ext>
            </a:extLst>
          </p:cNvPr>
          <p:cNvCxnSpPr>
            <a:cxnSpLocks/>
            <a:stCxn id="10" idx="1"/>
            <a:endCxn id="11" idx="3"/>
          </p:cNvCxnSpPr>
          <p:nvPr/>
        </p:nvCxnSpPr>
        <p:spPr>
          <a:xfrm flipH="1" flipV="1">
            <a:off x="1626286" y="1243554"/>
            <a:ext cx="1649332" cy="33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a:extLst>
              <a:ext uri="{FF2B5EF4-FFF2-40B4-BE49-F238E27FC236}">
                <a16:creationId xmlns:a16="http://schemas.microsoft.com/office/drawing/2014/main" id="{2532E028-2052-B55B-0289-554B725F6D7E}"/>
              </a:ext>
            </a:extLst>
          </p:cNvPr>
          <p:cNvCxnSpPr>
            <a:cxnSpLocks/>
            <a:stCxn id="11" idx="2"/>
            <a:endCxn id="5" idx="0"/>
          </p:cNvCxnSpPr>
          <p:nvPr/>
        </p:nvCxnSpPr>
        <p:spPr>
          <a:xfrm flipH="1">
            <a:off x="1058146" y="1398329"/>
            <a:ext cx="1" cy="100538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B5E3C974-5747-2103-4011-EE7BEDCEA105}"/>
              </a:ext>
            </a:extLst>
          </p:cNvPr>
          <p:cNvCxnSpPr>
            <a:cxnSpLocks/>
            <a:endCxn id="56" idx="1"/>
          </p:cNvCxnSpPr>
          <p:nvPr/>
        </p:nvCxnSpPr>
        <p:spPr>
          <a:xfrm flipH="1">
            <a:off x="11484550" y="5730264"/>
            <a:ext cx="13512" cy="3662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7" name="Oval 86">
            <a:extLst>
              <a:ext uri="{FF2B5EF4-FFF2-40B4-BE49-F238E27FC236}">
                <a16:creationId xmlns:a16="http://schemas.microsoft.com/office/drawing/2014/main" id="{062BE0E6-7DDE-834E-9497-BCDEAF2D1956}"/>
              </a:ext>
            </a:extLst>
          </p:cNvPr>
          <p:cNvSpPr/>
          <p:nvPr/>
        </p:nvSpPr>
        <p:spPr>
          <a:xfrm>
            <a:off x="4965366" y="966987"/>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1</a:t>
            </a:r>
          </a:p>
        </p:txBody>
      </p:sp>
      <p:sp>
        <p:nvSpPr>
          <p:cNvPr id="88" name="Oval 87">
            <a:extLst>
              <a:ext uri="{FF2B5EF4-FFF2-40B4-BE49-F238E27FC236}">
                <a16:creationId xmlns:a16="http://schemas.microsoft.com/office/drawing/2014/main" id="{1C7A0273-19E4-6619-C601-DF31F4CB302E}"/>
              </a:ext>
            </a:extLst>
          </p:cNvPr>
          <p:cNvSpPr/>
          <p:nvPr/>
        </p:nvSpPr>
        <p:spPr>
          <a:xfrm>
            <a:off x="2367543" y="978769"/>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2</a:t>
            </a:r>
          </a:p>
        </p:txBody>
      </p:sp>
      <p:sp>
        <p:nvSpPr>
          <p:cNvPr id="89" name="Oval 88">
            <a:extLst>
              <a:ext uri="{FF2B5EF4-FFF2-40B4-BE49-F238E27FC236}">
                <a16:creationId xmlns:a16="http://schemas.microsoft.com/office/drawing/2014/main" id="{9E61D409-1D71-2CCC-CB4B-56904722644F}"/>
              </a:ext>
            </a:extLst>
          </p:cNvPr>
          <p:cNvSpPr/>
          <p:nvPr/>
        </p:nvSpPr>
        <p:spPr>
          <a:xfrm>
            <a:off x="1094067" y="1790606"/>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3</a:t>
            </a:r>
          </a:p>
        </p:txBody>
      </p:sp>
      <p:sp>
        <p:nvSpPr>
          <p:cNvPr id="90" name="Oval 89">
            <a:extLst>
              <a:ext uri="{FF2B5EF4-FFF2-40B4-BE49-F238E27FC236}">
                <a16:creationId xmlns:a16="http://schemas.microsoft.com/office/drawing/2014/main" id="{BDD13BF3-3C77-37AF-812C-FF6CDA9A3AA4}"/>
              </a:ext>
            </a:extLst>
          </p:cNvPr>
          <p:cNvSpPr/>
          <p:nvPr/>
        </p:nvSpPr>
        <p:spPr>
          <a:xfrm>
            <a:off x="10958298" y="4042798"/>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7</a:t>
            </a:r>
          </a:p>
        </p:txBody>
      </p:sp>
      <p:sp>
        <p:nvSpPr>
          <p:cNvPr id="91" name="Oval 90">
            <a:extLst>
              <a:ext uri="{FF2B5EF4-FFF2-40B4-BE49-F238E27FC236}">
                <a16:creationId xmlns:a16="http://schemas.microsoft.com/office/drawing/2014/main" id="{03BD8B63-E526-0D67-FD41-82699861E626}"/>
              </a:ext>
            </a:extLst>
          </p:cNvPr>
          <p:cNvSpPr/>
          <p:nvPr/>
        </p:nvSpPr>
        <p:spPr>
          <a:xfrm>
            <a:off x="4206506" y="4191537"/>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a:t>
            </a:r>
          </a:p>
        </p:txBody>
      </p:sp>
      <p:sp>
        <p:nvSpPr>
          <p:cNvPr id="92" name="Oval 91">
            <a:extLst>
              <a:ext uri="{FF2B5EF4-FFF2-40B4-BE49-F238E27FC236}">
                <a16:creationId xmlns:a16="http://schemas.microsoft.com/office/drawing/2014/main" id="{8449E53B-7C72-FF75-7130-25D3FF4150D9}"/>
              </a:ext>
            </a:extLst>
          </p:cNvPr>
          <p:cNvSpPr/>
          <p:nvPr/>
        </p:nvSpPr>
        <p:spPr>
          <a:xfrm>
            <a:off x="8229428" y="4468060"/>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6</a:t>
            </a:r>
          </a:p>
        </p:txBody>
      </p:sp>
      <p:sp>
        <p:nvSpPr>
          <p:cNvPr id="93" name="Oval 92">
            <a:extLst>
              <a:ext uri="{FF2B5EF4-FFF2-40B4-BE49-F238E27FC236}">
                <a16:creationId xmlns:a16="http://schemas.microsoft.com/office/drawing/2014/main" id="{F436AA92-5A5E-A7CF-1F04-CCEE49419D11}"/>
              </a:ext>
            </a:extLst>
          </p:cNvPr>
          <p:cNvSpPr/>
          <p:nvPr/>
        </p:nvSpPr>
        <p:spPr>
          <a:xfrm>
            <a:off x="678174" y="3880526"/>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4</a:t>
            </a:r>
          </a:p>
        </p:txBody>
      </p:sp>
      <p:sp>
        <p:nvSpPr>
          <p:cNvPr id="94" name="Oval 93">
            <a:extLst>
              <a:ext uri="{FF2B5EF4-FFF2-40B4-BE49-F238E27FC236}">
                <a16:creationId xmlns:a16="http://schemas.microsoft.com/office/drawing/2014/main" id="{E348F7CA-4AFE-9ACE-14EA-7CFA64B1DC51}"/>
              </a:ext>
            </a:extLst>
          </p:cNvPr>
          <p:cNvSpPr/>
          <p:nvPr/>
        </p:nvSpPr>
        <p:spPr>
          <a:xfrm>
            <a:off x="8863777" y="970908"/>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8</a:t>
            </a:r>
          </a:p>
        </p:txBody>
      </p:sp>
      <p:sp>
        <p:nvSpPr>
          <p:cNvPr id="22" name="Rectangle 21">
            <a:extLst>
              <a:ext uri="{FF2B5EF4-FFF2-40B4-BE49-F238E27FC236}">
                <a16:creationId xmlns:a16="http://schemas.microsoft.com/office/drawing/2014/main" id="{36F847D0-BCC8-5D8D-5D8C-E1CEFEFB1095}"/>
              </a:ext>
            </a:extLst>
          </p:cNvPr>
          <p:cNvSpPr/>
          <p:nvPr/>
        </p:nvSpPr>
        <p:spPr>
          <a:xfrm>
            <a:off x="1774131" y="5275018"/>
            <a:ext cx="1758238" cy="976223"/>
          </a:xfrm>
          <a:prstGeom prst="rect">
            <a:avLst/>
          </a:prstGeo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Hugging Face BERT Question Answering Model</a:t>
            </a:r>
          </a:p>
        </p:txBody>
      </p:sp>
      <p:cxnSp>
        <p:nvCxnSpPr>
          <p:cNvPr id="23" name="Straight Arrow Connector 22">
            <a:extLst>
              <a:ext uri="{FF2B5EF4-FFF2-40B4-BE49-F238E27FC236}">
                <a16:creationId xmlns:a16="http://schemas.microsoft.com/office/drawing/2014/main" id="{057281E1-3875-AAF2-AAC4-4E6136032776}"/>
              </a:ext>
            </a:extLst>
          </p:cNvPr>
          <p:cNvCxnSpPr>
            <a:cxnSpLocks/>
          </p:cNvCxnSpPr>
          <p:nvPr/>
        </p:nvCxnSpPr>
        <p:spPr>
          <a:xfrm>
            <a:off x="3532369" y="5584767"/>
            <a:ext cx="175823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Rectangle 23">
            <a:extLst>
              <a:ext uri="{FF2B5EF4-FFF2-40B4-BE49-F238E27FC236}">
                <a16:creationId xmlns:a16="http://schemas.microsoft.com/office/drawing/2014/main" id="{86A156EE-0CC7-7859-E40C-0AE0E0DCB6F6}"/>
              </a:ext>
            </a:extLst>
          </p:cNvPr>
          <p:cNvSpPr/>
          <p:nvPr/>
        </p:nvSpPr>
        <p:spPr>
          <a:xfrm>
            <a:off x="5236962" y="5070301"/>
            <a:ext cx="2636912" cy="119386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Pattern Match the sentences which have the model output and return the most similar sentence</a:t>
            </a:r>
          </a:p>
        </p:txBody>
      </p:sp>
      <p:sp>
        <p:nvSpPr>
          <p:cNvPr id="27" name="Rectangle 26">
            <a:extLst>
              <a:ext uri="{FF2B5EF4-FFF2-40B4-BE49-F238E27FC236}">
                <a16:creationId xmlns:a16="http://schemas.microsoft.com/office/drawing/2014/main" id="{4EDC34CA-39D2-53D5-4590-65A32AEB85E6}"/>
              </a:ext>
            </a:extLst>
          </p:cNvPr>
          <p:cNvSpPr/>
          <p:nvPr/>
        </p:nvSpPr>
        <p:spPr>
          <a:xfrm>
            <a:off x="5858419" y="4888188"/>
            <a:ext cx="1366234" cy="4392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Pattern Matching</a:t>
            </a:r>
          </a:p>
        </p:txBody>
      </p:sp>
      <p:sp>
        <p:nvSpPr>
          <p:cNvPr id="38" name="TextBox 37">
            <a:extLst>
              <a:ext uri="{FF2B5EF4-FFF2-40B4-BE49-F238E27FC236}">
                <a16:creationId xmlns:a16="http://schemas.microsoft.com/office/drawing/2014/main" id="{BAED4590-5757-05E9-6902-34DE33AD744B}"/>
              </a:ext>
            </a:extLst>
          </p:cNvPr>
          <p:cNvSpPr txBox="1"/>
          <p:nvPr/>
        </p:nvSpPr>
        <p:spPr>
          <a:xfrm>
            <a:off x="3816805" y="5322289"/>
            <a:ext cx="1375577"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Gill Sans MT" panose="020B0502020104020203"/>
                <a:ea typeface="+mn-ea"/>
                <a:cs typeface="+mn-cs"/>
              </a:rPr>
              <a:t>Model Output</a:t>
            </a:r>
          </a:p>
        </p:txBody>
      </p:sp>
      <p:sp>
        <p:nvSpPr>
          <p:cNvPr id="39" name="Rectangle 38">
            <a:extLst>
              <a:ext uri="{FF2B5EF4-FFF2-40B4-BE49-F238E27FC236}">
                <a16:creationId xmlns:a16="http://schemas.microsoft.com/office/drawing/2014/main" id="{4B5688EC-5702-ECCA-AC9E-45593B9F8ADC}"/>
              </a:ext>
            </a:extLst>
          </p:cNvPr>
          <p:cNvSpPr/>
          <p:nvPr/>
        </p:nvSpPr>
        <p:spPr>
          <a:xfrm>
            <a:off x="1970133" y="4911858"/>
            <a:ext cx="1366234" cy="4392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Gill Sans MT" panose="020B0502020104020203"/>
                <a:ea typeface="+mn-ea"/>
                <a:cs typeface="+mn-cs"/>
              </a:rPr>
              <a:t>Modelling</a:t>
            </a:r>
          </a:p>
        </p:txBody>
      </p:sp>
      <p:sp>
        <p:nvSpPr>
          <p:cNvPr id="61" name="Rectangle 60">
            <a:extLst>
              <a:ext uri="{FF2B5EF4-FFF2-40B4-BE49-F238E27FC236}">
                <a16:creationId xmlns:a16="http://schemas.microsoft.com/office/drawing/2014/main" id="{33618516-918B-86E2-1EA6-EF4E76E4F0A9}"/>
              </a:ext>
            </a:extLst>
          </p:cNvPr>
          <p:cNvSpPr/>
          <p:nvPr/>
        </p:nvSpPr>
        <p:spPr>
          <a:xfrm>
            <a:off x="8650137" y="4053378"/>
            <a:ext cx="1819393" cy="108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Return the sentence which has highest Cosine similarity with the question</a:t>
            </a:r>
          </a:p>
        </p:txBody>
      </p:sp>
      <p:cxnSp>
        <p:nvCxnSpPr>
          <p:cNvPr id="63" name="Straight Arrow Connector 62">
            <a:extLst>
              <a:ext uri="{FF2B5EF4-FFF2-40B4-BE49-F238E27FC236}">
                <a16:creationId xmlns:a16="http://schemas.microsoft.com/office/drawing/2014/main" id="{7005EF8A-F21E-3398-082D-857032EE430A}"/>
              </a:ext>
            </a:extLst>
          </p:cNvPr>
          <p:cNvCxnSpPr>
            <a:cxnSpLocks/>
          </p:cNvCxnSpPr>
          <p:nvPr/>
        </p:nvCxnSpPr>
        <p:spPr>
          <a:xfrm flipV="1">
            <a:off x="8056691" y="4548383"/>
            <a:ext cx="598565" cy="82856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a:extLst>
              <a:ext uri="{FF2B5EF4-FFF2-40B4-BE49-F238E27FC236}">
                <a16:creationId xmlns:a16="http://schemas.microsoft.com/office/drawing/2014/main" id="{44D326FC-AB5C-54A1-8152-40EEFFEB2DC2}"/>
              </a:ext>
            </a:extLst>
          </p:cNvPr>
          <p:cNvCxnSpPr>
            <a:cxnSpLocks/>
            <a:stCxn id="61" idx="3"/>
            <a:endCxn id="60" idx="1"/>
          </p:cNvCxnSpPr>
          <p:nvPr/>
        </p:nvCxnSpPr>
        <p:spPr>
          <a:xfrm flipV="1">
            <a:off x="10469530" y="4585905"/>
            <a:ext cx="329899" cy="107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0" name="Rectangle 79">
            <a:extLst>
              <a:ext uri="{FF2B5EF4-FFF2-40B4-BE49-F238E27FC236}">
                <a16:creationId xmlns:a16="http://schemas.microsoft.com/office/drawing/2014/main" id="{CFC8D11F-8F5E-AB82-905D-DE1976067517}"/>
              </a:ext>
            </a:extLst>
          </p:cNvPr>
          <p:cNvSpPr/>
          <p:nvPr/>
        </p:nvSpPr>
        <p:spPr>
          <a:xfrm>
            <a:off x="8721068" y="3662145"/>
            <a:ext cx="1686043" cy="4392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Gill Sans MT" panose="020B0502020104020203"/>
                <a:ea typeface="+mn-ea"/>
                <a:cs typeface="+mn-cs"/>
              </a:rPr>
              <a:t>Dynamic Selection</a:t>
            </a:r>
          </a:p>
        </p:txBody>
      </p:sp>
      <p:cxnSp>
        <p:nvCxnSpPr>
          <p:cNvPr id="96" name="Elbow Connector 95">
            <a:extLst>
              <a:ext uri="{FF2B5EF4-FFF2-40B4-BE49-F238E27FC236}">
                <a16:creationId xmlns:a16="http://schemas.microsoft.com/office/drawing/2014/main" id="{1D969E39-0E65-1FD7-6155-72293A98B232}"/>
              </a:ext>
            </a:extLst>
          </p:cNvPr>
          <p:cNvCxnSpPr>
            <a:endCxn id="43" idx="1"/>
          </p:cNvCxnSpPr>
          <p:nvPr/>
        </p:nvCxnSpPr>
        <p:spPr>
          <a:xfrm rot="16200000" flipH="1">
            <a:off x="772382" y="3068874"/>
            <a:ext cx="1087508" cy="63299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7" name="Elbow Connector 96">
            <a:extLst>
              <a:ext uri="{FF2B5EF4-FFF2-40B4-BE49-F238E27FC236}">
                <a16:creationId xmlns:a16="http://schemas.microsoft.com/office/drawing/2014/main" id="{AF8B5C77-F065-0F7D-BAA5-E44F785D9C3D}"/>
              </a:ext>
            </a:extLst>
          </p:cNvPr>
          <p:cNvCxnSpPr>
            <a:cxnSpLocks/>
          </p:cNvCxnSpPr>
          <p:nvPr/>
        </p:nvCxnSpPr>
        <p:spPr>
          <a:xfrm rot="16200000" flipH="1">
            <a:off x="-1326" y="3902160"/>
            <a:ext cx="2626054" cy="625276"/>
          </a:xfrm>
          <a:prstGeom prst="bentConnector3">
            <a:avLst>
              <a:gd name="adj1" fmla="val 99575"/>
            </a:avLst>
          </a:prstGeom>
          <a:ln>
            <a:tailEnd type="triangle"/>
          </a:ln>
        </p:spPr>
        <p:style>
          <a:lnRef idx="3">
            <a:schemeClr val="accent1"/>
          </a:lnRef>
          <a:fillRef idx="0">
            <a:schemeClr val="accent1"/>
          </a:fillRef>
          <a:effectRef idx="2">
            <a:schemeClr val="accent1"/>
          </a:effectRef>
          <a:fontRef idx="minor">
            <a:schemeClr val="tx1"/>
          </a:fontRef>
        </p:style>
      </p:cxnSp>
      <p:sp>
        <p:nvSpPr>
          <p:cNvPr id="102" name="Oval 101">
            <a:extLst>
              <a:ext uri="{FF2B5EF4-FFF2-40B4-BE49-F238E27FC236}">
                <a16:creationId xmlns:a16="http://schemas.microsoft.com/office/drawing/2014/main" id="{7AF88808-DACD-DF1F-12DA-052AD0FED46A}"/>
              </a:ext>
            </a:extLst>
          </p:cNvPr>
          <p:cNvSpPr/>
          <p:nvPr/>
        </p:nvSpPr>
        <p:spPr>
          <a:xfrm>
            <a:off x="4207858" y="5619444"/>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5</a:t>
            </a:r>
          </a:p>
        </p:txBody>
      </p:sp>
      <p:sp>
        <p:nvSpPr>
          <p:cNvPr id="103" name="Oval 102">
            <a:extLst>
              <a:ext uri="{FF2B5EF4-FFF2-40B4-BE49-F238E27FC236}">
                <a16:creationId xmlns:a16="http://schemas.microsoft.com/office/drawing/2014/main" id="{21370C17-5F8D-D606-E4F9-542192CC3F35}"/>
              </a:ext>
            </a:extLst>
          </p:cNvPr>
          <p:cNvSpPr/>
          <p:nvPr/>
        </p:nvSpPr>
        <p:spPr>
          <a:xfrm>
            <a:off x="11561615" y="5807066"/>
            <a:ext cx="247973" cy="22082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9</a:t>
            </a:r>
          </a:p>
        </p:txBody>
      </p:sp>
    </p:spTree>
    <p:extLst>
      <p:ext uri="{BB962C8B-B14F-4D97-AF65-F5344CB8AC3E}">
        <p14:creationId xmlns:p14="http://schemas.microsoft.com/office/powerpoint/2010/main" val="1487232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51554E7-BBFD-4940-B7C2-6703556C3086}"/>
              </a:ext>
            </a:extLst>
          </p:cNvPr>
          <p:cNvSpPr/>
          <p:nvPr/>
        </p:nvSpPr>
        <p:spPr>
          <a:xfrm>
            <a:off x="387798" y="3772157"/>
            <a:ext cx="11159999" cy="76944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Sentence Similarity using Cosine Distance: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Calibri" panose="020F0502020204030204" pitchFamily="34" charset="0"/>
              </a:rPr>
              <a:t>Similarity for Baseline Model: 0.63</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42424"/>
                </a:solidFill>
                <a:effectLst/>
                <a:uLnTx/>
                <a:uFillTx/>
                <a:latin typeface="Calibri" panose="020F0502020204030204" pitchFamily="34" charset="0"/>
                <a:ea typeface="+mn-ea"/>
                <a:cs typeface="Calibri" panose="020F0502020204030204" pitchFamily="34" charset="0"/>
              </a:rPr>
              <a:t>Similarity for Pipeline Model: 0.04</a:t>
            </a:r>
          </a:p>
        </p:txBody>
      </p:sp>
      <p:sp>
        <p:nvSpPr>
          <p:cNvPr id="2" name="Title 1">
            <a:extLst>
              <a:ext uri="{FF2B5EF4-FFF2-40B4-BE49-F238E27FC236}">
                <a16:creationId xmlns:a16="http://schemas.microsoft.com/office/drawing/2014/main" id="{33ED52C1-248A-5B97-2F7F-5C0F4A2D28F3}"/>
              </a:ext>
            </a:extLst>
          </p:cNvPr>
          <p:cNvSpPr txBox="1">
            <a:spLocks/>
          </p:cNvSpPr>
          <p:nvPr/>
        </p:nvSpPr>
        <p:spPr bwMode="blackWhite">
          <a:xfrm>
            <a:off x="2867187" y="159349"/>
            <a:ext cx="6318762" cy="573934"/>
          </a:xfrm>
          <a:prstGeom prst="rect">
            <a:avLst/>
          </a:prstGeom>
          <a:solidFill>
            <a:srgbClr val="FFFFFF"/>
          </a:solidFill>
          <a:ln w="38100" cap="sq">
            <a:solidFill>
              <a:srgbClr val="404040"/>
            </a:solidFill>
            <a:miter lim="800000"/>
          </a:ln>
        </p:spPr>
        <p:txBody>
          <a:bodyPr vert="horz" lIns="274320" tIns="182880" rIns="274320" bIns="182880" rtlCol="0" anchor="ctr" anchorCtr="1">
            <a:noAutofit/>
          </a:bodyPr>
          <a:lstStyle>
            <a:lvl1pPr algn="ctr" defTabSz="914400" rtl="0" eaLnBrk="1" latinLnBrk="0" hangingPunct="1">
              <a:lnSpc>
                <a:spcPct val="90000"/>
              </a:lnSpc>
              <a:spcBef>
                <a:spcPct val="0"/>
              </a:spcBef>
              <a:buNone/>
              <a:defRPr sz="3800" kern="1200" cap="all" spc="200" baseline="0">
                <a:solidFill>
                  <a:srgbClr val="262626"/>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500" b="0" i="0" u="none" strike="noStrike" kern="1200" cap="all" spc="200" normalizeH="0" baseline="0" noProof="0" dirty="0">
                <a:ln>
                  <a:noFill/>
                </a:ln>
                <a:solidFill>
                  <a:srgbClr val="262626"/>
                </a:solidFill>
                <a:effectLst/>
                <a:uLnTx/>
                <a:uFillTx/>
                <a:latin typeface="Gill Sans MT" panose="020B0502020104020203"/>
                <a:ea typeface="+mj-ea"/>
                <a:cs typeface="+mj-cs"/>
              </a:rPr>
              <a:t>Sample workflow</a:t>
            </a:r>
          </a:p>
        </p:txBody>
      </p:sp>
      <p:pic>
        <p:nvPicPr>
          <p:cNvPr id="3" name="Picture 2">
            <a:extLst>
              <a:ext uri="{FF2B5EF4-FFF2-40B4-BE49-F238E27FC236}">
                <a16:creationId xmlns:a16="http://schemas.microsoft.com/office/drawing/2014/main" id="{F272B209-8A5E-F6D9-841C-C75ED421CCC4}"/>
              </a:ext>
            </a:extLst>
          </p:cNvPr>
          <p:cNvPicPr>
            <a:picLocks noChangeAspect="1"/>
          </p:cNvPicPr>
          <p:nvPr/>
        </p:nvPicPr>
        <p:blipFill>
          <a:blip r:embed="rId2"/>
          <a:stretch>
            <a:fillRect/>
          </a:stretch>
        </p:blipFill>
        <p:spPr>
          <a:xfrm>
            <a:off x="387799" y="1350102"/>
            <a:ext cx="11160800" cy="280578"/>
          </a:xfrm>
          <a:prstGeom prst="rect">
            <a:avLst/>
          </a:prstGeom>
        </p:spPr>
      </p:pic>
      <p:pic>
        <p:nvPicPr>
          <p:cNvPr id="4" name="Picture 3">
            <a:extLst>
              <a:ext uri="{FF2B5EF4-FFF2-40B4-BE49-F238E27FC236}">
                <a16:creationId xmlns:a16="http://schemas.microsoft.com/office/drawing/2014/main" id="{9D0E8C08-ECAC-4C12-714A-A78C1B3248D6}"/>
              </a:ext>
            </a:extLst>
          </p:cNvPr>
          <p:cNvPicPr>
            <a:picLocks noChangeAspect="1"/>
          </p:cNvPicPr>
          <p:nvPr/>
        </p:nvPicPr>
        <p:blipFill>
          <a:blip r:embed="rId3"/>
          <a:stretch>
            <a:fillRect/>
          </a:stretch>
        </p:blipFill>
        <p:spPr>
          <a:xfrm>
            <a:off x="387798" y="2125352"/>
            <a:ext cx="11125479" cy="694047"/>
          </a:xfrm>
          <a:prstGeom prst="rect">
            <a:avLst/>
          </a:prstGeom>
        </p:spPr>
      </p:pic>
      <p:pic>
        <p:nvPicPr>
          <p:cNvPr id="5" name="Picture 4">
            <a:extLst>
              <a:ext uri="{FF2B5EF4-FFF2-40B4-BE49-F238E27FC236}">
                <a16:creationId xmlns:a16="http://schemas.microsoft.com/office/drawing/2014/main" id="{7F80217D-726C-7A37-A1D4-6AABB1A8ACA5}"/>
              </a:ext>
            </a:extLst>
          </p:cNvPr>
          <p:cNvPicPr>
            <a:picLocks noChangeAspect="1"/>
          </p:cNvPicPr>
          <p:nvPr/>
        </p:nvPicPr>
        <p:blipFill>
          <a:blip r:embed="rId4"/>
          <a:stretch>
            <a:fillRect/>
          </a:stretch>
        </p:blipFill>
        <p:spPr>
          <a:xfrm>
            <a:off x="387798" y="2945645"/>
            <a:ext cx="11124000" cy="258938"/>
          </a:xfrm>
          <a:prstGeom prst="rect">
            <a:avLst/>
          </a:prstGeom>
        </p:spPr>
      </p:pic>
      <p:pic>
        <p:nvPicPr>
          <p:cNvPr id="7" name="Picture 6">
            <a:extLst>
              <a:ext uri="{FF2B5EF4-FFF2-40B4-BE49-F238E27FC236}">
                <a16:creationId xmlns:a16="http://schemas.microsoft.com/office/drawing/2014/main" id="{ABE1A2EB-1A31-7144-C1CD-16AAB6827A5F}"/>
              </a:ext>
            </a:extLst>
          </p:cNvPr>
          <p:cNvPicPr>
            <a:picLocks noChangeAspect="1"/>
          </p:cNvPicPr>
          <p:nvPr/>
        </p:nvPicPr>
        <p:blipFill>
          <a:blip r:embed="rId5"/>
          <a:stretch>
            <a:fillRect/>
          </a:stretch>
        </p:blipFill>
        <p:spPr>
          <a:xfrm>
            <a:off x="387798" y="5109172"/>
            <a:ext cx="11160000" cy="716983"/>
          </a:xfrm>
          <a:prstGeom prst="rect">
            <a:avLst/>
          </a:prstGeom>
        </p:spPr>
      </p:pic>
      <p:sp>
        <p:nvSpPr>
          <p:cNvPr id="10" name="Down Arrow 9">
            <a:extLst>
              <a:ext uri="{FF2B5EF4-FFF2-40B4-BE49-F238E27FC236}">
                <a16:creationId xmlns:a16="http://schemas.microsoft.com/office/drawing/2014/main" id="{230E758C-D57F-848D-C608-592F0CABD858}"/>
              </a:ext>
            </a:extLst>
          </p:cNvPr>
          <p:cNvSpPr/>
          <p:nvPr/>
        </p:nvSpPr>
        <p:spPr>
          <a:xfrm>
            <a:off x="5745479" y="1686041"/>
            <a:ext cx="97771" cy="368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64816BEB-0944-3F80-71F4-A660D8615071}"/>
              </a:ext>
            </a:extLst>
          </p:cNvPr>
          <p:cNvSpPr/>
          <p:nvPr/>
        </p:nvSpPr>
        <p:spPr>
          <a:xfrm>
            <a:off x="5745478" y="3304367"/>
            <a:ext cx="97771" cy="368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58E42328-483C-E8E5-8D0E-58AE79E0D5E7}"/>
              </a:ext>
            </a:extLst>
          </p:cNvPr>
          <p:cNvSpPr/>
          <p:nvPr/>
        </p:nvSpPr>
        <p:spPr>
          <a:xfrm>
            <a:off x="5748641" y="4641382"/>
            <a:ext cx="97771" cy="368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969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0370-025B-9E32-5DEC-E1FD7E99063F}"/>
              </a:ext>
            </a:extLst>
          </p:cNvPr>
          <p:cNvSpPr>
            <a:spLocks noGrp="1"/>
          </p:cNvSpPr>
          <p:nvPr>
            <p:ph type="title"/>
          </p:nvPr>
        </p:nvSpPr>
        <p:spPr>
          <a:xfrm>
            <a:off x="2231136" y="480138"/>
            <a:ext cx="7729728" cy="837218"/>
          </a:xfrm>
        </p:spPr>
        <p:txBody>
          <a:bodyPr/>
          <a:lstStyle/>
          <a:p>
            <a:r>
              <a:rPr lang="en-US" dirty="0"/>
              <a:t>Advantages of DYNAMIC SELECTION</a:t>
            </a:r>
          </a:p>
        </p:txBody>
      </p:sp>
      <p:sp>
        <p:nvSpPr>
          <p:cNvPr id="3" name="Content Placeholder 2">
            <a:extLst>
              <a:ext uri="{FF2B5EF4-FFF2-40B4-BE49-F238E27FC236}">
                <a16:creationId xmlns:a16="http://schemas.microsoft.com/office/drawing/2014/main" id="{A5A5361E-1A2A-948D-D210-02D14C2BAA64}"/>
              </a:ext>
            </a:extLst>
          </p:cNvPr>
          <p:cNvSpPr>
            <a:spLocks noGrp="1"/>
          </p:cNvSpPr>
          <p:nvPr>
            <p:ph idx="1"/>
          </p:nvPr>
        </p:nvSpPr>
        <p:spPr>
          <a:xfrm>
            <a:off x="2324920" y="1632642"/>
            <a:ext cx="7729728" cy="3101983"/>
          </a:xfrm>
        </p:spPr>
        <p:txBody>
          <a:bodyPr/>
          <a:lstStyle/>
          <a:p>
            <a:r>
              <a:rPr lang="en-US" dirty="0"/>
              <a:t>The few questions which are incorrectly answered by Model-2 are correctly answered by Model-1</a:t>
            </a:r>
          </a:p>
          <a:p>
            <a:r>
              <a:rPr lang="en-US" dirty="0"/>
              <a:t>Combining them both with a layer of Dynamic Selection increases the accuracy of the chatbot</a:t>
            </a:r>
          </a:p>
          <a:p>
            <a:r>
              <a:rPr lang="en-US" dirty="0"/>
              <a:t>The Dynamic Selection module calculates sentence cosine similarity between the answers given by each model and the question and returns the answer which matches the most</a:t>
            </a:r>
          </a:p>
          <a:p>
            <a:r>
              <a:rPr lang="en-US" dirty="0"/>
              <a:t>TRADEOFF: As accuracy increases, response time also increases</a:t>
            </a:r>
          </a:p>
        </p:txBody>
      </p:sp>
    </p:spTree>
    <p:extLst>
      <p:ext uri="{BB962C8B-B14F-4D97-AF65-F5344CB8AC3E}">
        <p14:creationId xmlns:p14="http://schemas.microsoft.com/office/powerpoint/2010/main" val="3919327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6">
            <a:extLst>
              <a:ext uri="{FF2B5EF4-FFF2-40B4-BE49-F238E27FC236}">
                <a16:creationId xmlns:a16="http://schemas.microsoft.com/office/drawing/2014/main" id="{CE22D0E6-ADAA-F639-0C34-B4E43A003D38}"/>
              </a:ext>
              <a:ext uri="{C183D7F6-B498-43B3-948B-1728B52AA6E4}">
                <adec:decorative xmlns:adec="http://schemas.microsoft.com/office/drawing/2017/decorative" val="1"/>
              </a:ext>
            </a:extLst>
          </p:cNvPr>
          <p:cNvSpPr/>
          <p:nvPr/>
        </p:nvSpPr>
        <p:spPr>
          <a:xfrm>
            <a:off x="838201" y="3594785"/>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600" dirty="0">
                <a:latin typeface="Calibri" panose="020F0502020204030204" pitchFamily="34" charset="0"/>
                <a:cs typeface="Calibri" panose="020F0502020204030204" pitchFamily="34" charset="0"/>
              </a:rPr>
              <a:t>PROJECT SCOPE &amp; </a:t>
            </a:r>
          </a:p>
          <a:p>
            <a:pPr algn="ctr" rtl="0"/>
            <a:r>
              <a:rPr lang="en-GB" sz="1600" dirty="0">
                <a:latin typeface="Calibri" panose="020F0502020204030204" pitchFamily="34" charset="0"/>
                <a:cs typeface="Calibri" panose="020F0502020204030204" pitchFamily="34" charset="0"/>
              </a:rPr>
              <a:t>SUCCESS CRITERIA   </a:t>
            </a:r>
          </a:p>
        </p:txBody>
      </p:sp>
      <p:sp>
        <p:nvSpPr>
          <p:cNvPr id="2" name="Title 1">
            <a:extLst>
              <a:ext uri="{FF2B5EF4-FFF2-40B4-BE49-F238E27FC236}">
                <a16:creationId xmlns:a16="http://schemas.microsoft.com/office/drawing/2014/main" id="{F8DCDAB8-81E4-0346-76F3-6F1843091BBA}"/>
              </a:ext>
            </a:extLst>
          </p:cNvPr>
          <p:cNvSpPr>
            <a:spLocks noGrp="1"/>
          </p:cNvSpPr>
          <p:nvPr>
            <p:ph type="title"/>
          </p:nvPr>
        </p:nvSpPr>
        <p:spPr>
          <a:xfrm>
            <a:off x="2231136" y="411103"/>
            <a:ext cx="7729728" cy="582381"/>
          </a:xfrm>
        </p:spPr>
        <p:txBody>
          <a:bodyPr>
            <a:normAutofit fontScale="90000"/>
          </a:bodyPr>
          <a:lstStyle/>
          <a:p>
            <a:r>
              <a:rPr lang="en-US" dirty="0"/>
              <a:t>AGENDA</a:t>
            </a:r>
          </a:p>
        </p:txBody>
      </p:sp>
      <p:sp>
        <p:nvSpPr>
          <p:cNvPr id="4" name="Oval 3">
            <a:extLst>
              <a:ext uri="{FF2B5EF4-FFF2-40B4-BE49-F238E27FC236}">
                <a16:creationId xmlns:a16="http://schemas.microsoft.com/office/drawing/2014/main" id="{879DE99F-4CA9-EBFC-0A92-57C9D0310B25}"/>
              </a:ext>
              <a:ext uri="{C183D7F6-B498-43B3-948B-1728B52AA6E4}">
                <adec:decorative xmlns:adec="http://schemas.microsoft.com/office/drawing/2017/decorative" val="1"/>
              </a:ext>
            </a:extLst>
          </p:cNvPr>
          <p:cNvSpPr/>
          <p:nvPr/>
        </p:nvSpPr>
        <p:spPr>
          <a:xfrm>
            <a:off x="4111625" y="1980909"/>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cs typeface="Calibri" panose="020F0502020204030204" pitchFamily="34" charset="0"/>
            </a:endParaRPr>
          </a:p>
        </p:txBody>
      </p:sp>
      <p:sp>
        <p:nvSpPr>
          <p:cNvPr id="5" name="Oval 4">
            <a:extLst>
              <a:ext uri="{FF2B5EF4-FFF2-40B4-BE49-F238E27FC236}">
                <a16:creationId xmlns:a16="http://schemas.microsoft.com/office/drawing/2014/main" id="{357FABB5-A648-BBB8-788F-D3F6F425D643}"/>
              </a:ext>
              <a:ext uri="{C183D7F6-B498-43B3-948B-1728B52AA6E4}">
                <adec:decorative xmlns:adec="http://schemas.microsoft.com/office/drawing/2017/decorative" val="1"/>
              </a:ext>
            </a:extLst>
          </p:cNvPr>
          <p:cNvSpPr/>
          <p:nvPr/>
        </p:nvSpPr>
        <p:spPr>
          <a:xfrm>
            <a:off x="5200192" y="3065477"/>
            <a:ext cx="1791616" cy="17096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b="1" dirty="0">
                <a:latin typeface="Calibri" panose="020F0502020204030204" pitchFamily="34" charset="0"/>
                <a:cs typeface="Calibri" panose="020F0502020204030204" pitchFamily="34" charset="0"/>
              </a:rPr>
              <a:t>PROJECT</a:t>
            </a:r>
          </a:p>
        </p:txBody>
      </p:sp>
      <p:sp>
        <p:nvSpPr>
          <p:cNvPr id="6" name="Rectangle: Rounded Corners 15">
            <a:extLst>
              <a:ext uri="{FF2B5EF4-FFF2-40B4-BE49-F238E27FC236}">
                <a16:creationId xmlns:a16="http://schemas.microsoft.com/office/drawing/2014/main" id="{8F5253E9-6A8B-7596-0956-A9BF4A3F215E}"/>
              </a:ext>
              <a:ext uri="{C183D7F6-B498-43B3-948B-1728B52AA6E4}">
                <adec:decorative xmlns:adec="http://schemas.microsoft.com/office/drawing/2017/decorative" val="1"/>
              </a:ext>
            </a:extLst>
          </p:cNvPr>
          <p:cNvSpPr/>
          <p:nvPr/>
        </p:nvSpPr>
        <p:spPr>
          <a:xfrm>
            <a:off x="6960516" y="5415037"/>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latin typeface="Calibri" panose="020F0502020204030204" pitchFamily="34" charset="0"/>
              <a:cs typeface="Calibri" panose="020F0502020204030204" pitchFamily="34" charset="0"/>
            </a:endParaRPr>
          </a:p>
          <a:p>
            <a:pPr algn="ctr"/>
            <a:r>
              <a:rPr lang="en-GB" sz="1600" dirty="0">
                <a:latin typeface="Calibri" panose="020F0502020204030204" pitchFamily="34" charset="0"/>
                <a:cs typeface="Calibri" panose="020F0502020204030204" pitchFamily="34" charset="0"/>
              </a:rPr>
              <a:t>DATA COLLECTION &amp; </a:t>
            </a:r>
          </a:p>
          <a:p>
            <a:pPr algn="ctr"/>
            <a:r>
              <a:rPr lang="en-GB" sz="1600" dirty="0">
                <a:latin typeface="Calibri" panose="020F0502020204030204" pitchFamily="34" charset="0"/>
                <a:cs typeface="Calibri" panose="020F0502020204030204" pitchFamily="34" charset="0"/>
              </a:rPr>
              <a:t>PRE-PROCESSING</a:t>
            </a:r>
          </a:p>
          <a:p>
            <a:pPr algn="ctr" rtl="0"/>
            <a:endParaRPr lang="en-GB" sz="1600" dirty="0">
              <a:latin typeface="Calibri" panose="020F0502020204030204" pitchFamily="34" charset="0"/>
              <a:cs typeface="Calibri" panose="020F0502020204030204" pitchFamily="34" charset="0"/>
            </a:endParaRPr>
          </a:p>
        </p:txBody>
      </p:sp>
      <p:sp>
        <p:nvSpPr>
          <p:cNvPr id="7" name="Oval 6">
            <a:extLst>
              <a:ext uri="{FF2B5EF4-FFF2-40B4-BE49-F238E27FC236}">
                <a16:creationId xmlns:a16="http://schemas.microsoft.com/office/drawing/2014/main" id="{8F3161C0-8B2D-43D9-090A-F39E4326993B}"/>
              </a:ext>
              <a:ext uri="{C183D7F6-B498-43B3-948B-1728B52AA6E4}">
                <adec:decorative xmlns:adec="http://schemas.microsoft.com/office/drawing/2017/decorative" val="1"/>
              </a:ext>
            </a:extLst>
          </p:cNvPr>
          <p:cNvSpPr/>
          <p:nvPr/>
        </p:nvSpPr>
        <p:spPr>
          <a:xfrm>
            <a:off x="6849391" y="5315635"/>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cs typeface="Calibri" panose="020F0502020204030204" pitchFamily="34" charset="0"/>
            </a:endParaRPr>
          </a:p>
        </p:txBody>
      </p:sp>
      <p:sp>
        <p:nvSpPr>
          <p:cNvPr id="8" name="Rectangle: Rounded Corners 18">
            <a:extLst>
              <a:ext uri="{FF2B5EF4-FFF2-40B4-BE49-F238E27FC236}">
                <a16:creationId xmlns:a16="http://schemas.microsoft.com/office/drawing/2014/main" id="{4F5296D5-8FAA-750F-809B-3208051DE1F7}"/>
              </a:ext>
              <a:ext uri="{C183D7F6-B498-43B3-948B-1728B52AA6E4}">
                <adec:decorative xmlns:adec="http://schemas.microsoft.com/office/drawing/2017/decorative" val="1"/>
              </a:ext>
            </a:extLst>
          </p:cNvPr>
          <p:cNvSpPr/>
          <p:nvPr/>
        </p:nvSpPr>
        <p:spPr>
          <a:xfrm>
            <a:off x="7693024" y="3594786"/>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GB" sz="1600" dirty="0">
                <a:latin typeface="Calibri" panose="020F0502020204030204" pitchFamily="34" charset="0"/>
                <a:cs typeface="Calibri" panose="020F0502020204030204" pitchFamily="34" charset="0"/>
              </a:rPr>
              <a:t>ARCHITECTURE &amp; </a:t>
            </a:r>
          </a:p>
          <a:p>
            <a:pPr algn="ctr" rtl="0"/>
            <a:r>
              <a:rPr lang="en-GB" sz="1600" dirty="0">
                <a:latin typeface="Calibri" panose="020F0502020204030204" pitchFamily="34" charset="0"/>
                <a:cs typeface="Calibri" panose="020F0502020204030204" pitchFamily="34" charset="0"/>
              </a:rPr>
              <a:t>DESIGN APPROCHES</a:t>
            </a:r>
          </a:p>
        </p:txBody>
      </p:sp>
      <p:sp>
        <p:nvSpPr>
          <p:cNvPr id="9" name="Oval 8">
            <a:extLst>
              <a:ext uri="{FF2B5EF4-FFF2-40B4-BE49-F238E27FC236}">
                <a16:creationId xmlns:a16="http://schemas.microsoft.com/office/drawing/2014/main" id="{39983970-0104-23A2-B50E-D821C595C185}"/>
              </a:ext>
              <a:ext uri="{C183D7F6-B498-43B3-948B-1728B52AA6E4}">
                <adec:decorative xmlns:adec="http://schemas.microsoft.com/office/drawing/2017/decorative" val="1"/>
              </a:ext>
            </a:extLst>
          </p:cNvPr>
          <p:cNvSpPr/>
          <p:nvPr/>
        </p:nvSpPr>
        <p:spPr>
          <a:xfrm>
            <a:off x="7490263" y="3495384"/>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cs typeface="Calibri" panose="020F0502020204030204" pitchFamily="34" charset="0"/>
            </a:endParaRPr>
          </a:p>
        </p:txBody>
      </p:sp>
      <p:sp>
        <p:nvSpPr>
          <p:cNvPr id="10" name="Rectangle: Rounded Corners 20">
            <a:extLst>
              <a:ext uri="{FF2B5EF4-FFF2-40B4-BE49-F238E27FC236}">
                <a16:creationId xmlns:a16="http://schemas.microsoft.com/office/drawing/2014/main" id="{A3D9778B-1B95-5D30-359A-FDC852898385}"/>
              </a:ext>
              <a:ext uri="{C183D7F6-B498-43B3-948B-1728B52AA6E4}">
                <adec:decorative xmlns:adec="http://schemas.microsoft.com/office/drawing/2017/decorative" val="1"/>
              </a:ext>
            </a:extLst>
          </p:cNvPr>
          <p:cNvSpPr/>
          <p:nvPr/>
        </p:nvSpPr>
        <p:spPr>
          <a:xfrm>
            <a:off x="7147337" y="1885211"/>
            <a:ext cx="3660775"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sz="1600" dirty="0">
              <a:latin typeface="Calibri" panose="020F0502020204030204" pitchFamily="34" charset="0"/>
              <a:cs typeface="Calibri" panose="020F0502020204030204" pitchFamily="34" charset="0"/>
            </a:endParaRPr>
          </a:p>
          <a:p>
            <a:pPr algn="ctr" rtl="0"/>
            <a:r>
              <a:rPr lang="en-GB" sz="1600" dirty="0">
                <a:latin typeface="Calibri" panose="020F0502020204030204" pitchFamily="34" charset="0"/>
                <a:cs typeface="Calibri" panose="020F0502020204030204" pitchFamily="34" charset="0"/>
              </a:rPr>
              <a:t>TESTING &amp;</a:t>
            </a:r>
          </a:p>
          <a:p>
            <a:pPr algn="ctr" rtl="0"/>
            <a:r>
              <a:rPr lang="en-GB" sz="1600" dirty="0">
                <a:latin typeface="Calibri" panose="020F0502020204030204" pitchFamily="34" charset="0"/>
                <a:cs typeface="Calibri" panose="020F0502020204030204" pitchFamily="34" charset="0"/>
              </a:rPr>
              <a:t> MODEL EVALUATION</a:t>
            </a:r>
          </a:p>
          <a:p>
            <a:pPr algn="ctr" rtl="0"/>
            <a:endParaRPr lang="en-GB" sz="1600" dirty="0">
              <a:latin typeface="Calibri" panose="020F0502020204030204" pitchFamily="34" charset="0"/>
              <a:cs typeface="Calibri" panose="020F0502020204030204" pitchFamily="34" charset="0"/>
            </a:endParaRPr>
          </a:p>
        </p:txBody>
      </p:sp>
      <p:sp>
        <p:nvSpPr>
          <p:cNvPr id="11" name="Oval 10">
            <a:extLst>
              <a:ext uri="{FF2B5EF4-FFF2-40B4-BE49-F238E27FC236}">
                <a16:creationId xmlns:a16="http://schemas.microsoft.com/office/drawing/2014/main" id="{35EC30DB-A383-4634-D042-FCD148D46A3C}"/>
              </a:ext>
              <a:ext uri="{C183D7F6-B498-43B3-948B-1728B52AA6E4}">
                <adec:decorative xmlns:adec="http://schemas.microsoft.com/office/drawing/2017/decorative" val="1"/>
              </a:ext>
            </a:extLst>
          </p:cNvPr>
          <p:cNvSpPr/>
          <p:nvPr/>
        </p:nvSpPr>
        <p:spPr>
          <a:xfrm>
            <a:off x="7036212" y="1785809"/>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cs typeface="Calibri" panose="020F0502020204030204" pitchFamily="34" charset="0"/>
            </a:endParaRPr>
          </a:p>
        </p:txBody>
      </p:sp>
      <p:sp>
        <p:nvSpPr>
          <p:cNvPr id="12" name="Rectangle: Rounded Corners 24">
            <a:extLst>
              <a:ext uri="{FF2B5EF4-FFF2-40B4-BE49-F238E27FC236}">
                <a16:creationId xmlns:a16="http://schemas.microsoft.com/office/drawing/2014/main" id="{9D1EDD5D-D0B8-10AF-05F7-5CA72A79AA33}"/>
              </a:ext>
              <a:ext uri="{C183D7F6-B498-43B3-948B-1728B52AA6E4}">
                <adec:decorative xmlns:adec="http://schemas.microsoft.com/office/drawing/2017/decorative" val="1"/>
              </a:ext>
            </a:extLst>
          </p:cNvPr>
          <p:cNvSpPr/>
          <p:nvPr/>
        </p:nvSpPr>
        <p:spPr>
          <a:xfrm>
            <a:off x="1587499" y="1873936"/>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r>
              <a:rPr lang="en-GB" sz="1600" dirty="0">
                <a:latin typeface="Calibri" panose="020F0502020204030204" pitchFamily="34" charset="0"/>
                <a:cs typeface="Calibri" panose="020F0502020204030204" pitchFamily="34" charset="0"/>
              </a:rPr>
              <a:t>BUSINESS UNDERSTANDING</a:t>
            </a:r>
          </a:p>
        </p:txBody>
      </p:sp>
      <p:sp>
        <p:nvSpPr>
          <p:cNvPr id="13" name="Oval 12">
            <a:extLst>
              <a:ext uri="{FF2B5EF4-FFF2-40B4-BE49-F238E27FC236}">
                <a16:creationId xmlns:a16="http://schemas.microsoft.com/office/drawing/2014/main" id="{67406224-8665-0CBA-65CF-1F6D8AA508A2}"/>
              </a:ext>
              <a:ext uri="{C183D7F6-B498-43B3-948B-1728B52AA6E4}">
                <adec:decorative xmlns:adec="http://schemas.microsoft.com/office/drawing/2017/decorative" val="1"/>
              </a:ext>
            </a:extLst>
          </p:cNvPr>
          <p:cNvSpPr/>
          <p:nvPr/>
        </p:nvSpPr>
        <p:spPr>
          <a:xfrm>
            <a:off x="4419599" y="1774534"/>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cs typeface="Calibri" panose="020F0502020204030204" pitchFamily="34" charset="0"/>
            </a:endParaRPr>
          </a:p>
        </p:txBody>
      </p:sp>
      <p:sp>
        <p:nvSpPr>
          <p:cNvPr id="14" name="Oval 13">
            <a:extLst>
              <a:ext uri="{FF2B5EF4-FFF2-40B4-BE49-F238E27FC236}">
                <a16:creationId xmlns:a16="http://schemas.microsoft.com/office/drawing/2014/main" id="{406FD208-F292-12F1-2CE0-851D5706936F}"/>
              </a:ext>
              <a:ext uri="{C183D7F6-B498-43B3-948B-1728B52AA6E4}">
                <adec:decorative xmlns:adec="http://schemas.microsoft.com/office/drawing/2017/decorative" val="1"/>
              </a:ext>
            </a:extLst>
          </p:cNvPr>
          <p:cNvSpPr/>
          <p:nvPr/>
        </p:nvSpPr>
        <p:spPr>
          <a:xfrm>
            <a:off x="3670299" y="3495384"/>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cs typeface="Calibri" panose="020F0502020204030204" pitchFamily="34" charset="0"/>
            </a:endParaRPr>
          </a:p>
        </p:txBody>
      </p:sp>
      <p:sp>
        <p:nvSpPr>
          <p:cNvPr id="15" name="Rectangle: Rounded Corners 28">
            <a:extLst>
              <a:ext uri="{FF2B5EF4-FFF2-40B4-BE49-F238E27FC236}">
                <a16:creationId xmlns:a16="http://schemas.microsoft.com/office/drawing/2014/main" id="{6B9310BB-E5A5-0F16-62FD-A7A36C5B768C}"/>
              </a:ext>
              <a:ext uri="{C183D7F6-B498-43B3-948B-1728B52AA6E4}">
                <adec:decorative xmlns:adec="http://schemas.microsoft.com/office/drawing/2017/decorative" val="1"/>
              </a:ext>
            </a:extLst>
          </p:cNvPr>
          <p:cNvSpPr/>
          <p:nvPr/>
        </p:nvSpPr>
        <p:spPr>
          <a:xfrm>
            <a:off x="1587499" y="5415037"/>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Calibri" panose="020F0502020204030204" pitchFamily="34" charset="0"/>
                <a:cs typeface="Calibri" panose="020F0502020204030204" pitchFamily="34" charset="0"/>
              </a:rPr>
              <a:t>LITERATURE REVIEW</a:t>
            </a:r>
          </a:p>
        </p:txBody>
      </p:sp>
      <p:grpSp>
        <p:nvGrpSpPr>
          <p:cNvPr id="17" name="Group 16" descr="Icons of bar chart and line graph.">
            <a:extLst>
              <a:ext uri="{FF2B5EF4-FFF2-40B4-BE49-F238E27FC236}">
                <a16:creationId xmlns:a16="http://schemas.microsoft.com/office/drawing/2014/main" id="{61E955DC-BAEF-81D6-5861-303B271A40FC}"/>
              </a:ext>
            </a:extLst>
          </p:cNvPr>
          <p:cNvGrpSpPr/>
          <p:nvPr/>
        </p:nvGrpSpPr>
        <p:grpSpPr>
          <a:xfrm>
            <a:off x="7316423" y="2070266"/>
            <a:ext cx="347679" cy="347678"/>
            <a:chOff x="4319588" y="2492376"/>
            <a:chExt cx="287338" cy="287337"/>
          </a:xfrm>
          <a:solidFill>
            <a:schemeClr val="bg1"/>
          </a:solidFill>
        </p:grpSpPr>
        <p:sp>
          <p:nvSpPr>
            <p:cNvPr id="18" name="Freeform 372">
              <a:extLst>
                <a:ext uri="{FF2B5EF4-FFF2-40B4-BE49-F238E27FC236}">
                  <a16:creationId xmlns:a16="http://schemas.microsoft.com/office/drawing/2014/main" id="{E2248599-E38E-D979-B4FD-40AF1731E850}"/>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GB" dirty="0">
                <a:latin typeface="Calibri" panose="020F0502020204030204" pitchFamily="34" charset="0"/>
                <a:cs typeface="Calibri" panose="020F0502020204030204" pitchFamily="34" charset="0"/>
              </a:endParaRPr>
            </a:p>
          </p:txBody>
        </p:sp>
        <p:sp>
          <p:nvSpPr>
            <p:cNvPr id="19" name="Freeform 373">
              <a:extLst>
                <a:ext uri="{FF2B5EF4-FFF2-40B4-BE49-F238E27FC236}">
                  <a16:creationId xmlns:a16="http://schemas.microsoft.com/office/drawing/2014/main" id="{88CC1A1F-8BB4-2A41-D1C6-DCC189EB9C9A}"/>
                </a:ext>
              </a:extLst>
            </p:cNvPr>
            <p:cNvSpPr>
              <a:spLocks/>
            </p:cNvSpPr>
            <p:nvPr/>
          </p:nvSpPr>
          <p:spPr bwMode="auto">
            <a:xfrm>
              <a:off x="4338638" y="2492376"/>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GB" dirty="0">
                <a:latin typeface="Calibri" panose="020F0502020204030204" pitchFamily="34" charset="0"/>
                <a:cs typeface="Calibri" panose="020F0502020204030204" pitchFamily="34" charset="0"/>
              </a:endParaRPr>
            </a:p>
          </p:txBody>
        </p:sp>
      </p:grpSp>
      <p:sp>
        <p:nvSpPr>
          <p:cNvPr id="20" name="Freeform 1676" descr="Icon of check box. ">
            <a:extLst>
              <a:ext uri="{FF2B5EF4-FFF2-40B4-BE49-F238E27FC236}">
                <a16:creationId xmlns:a16="http://schemas.microsoft.com/office/drawing/2014/main" id="{B90C7FAC-0819-F3FD-C3E0-C1CA96BA0653}"/>
              </a:ext>
            </a:extLst>
          </p:cNvPr>
          <p:cNvSpPr>
            <a:spLocks noEditPoints="1"/>
          </p:cNvSpPr>
          <p:nvPr/>
        </p:nvSpPr>
        <p:spPr bwMode="auto">
          <a:xfrm>
            <a:off x="3974525" y="3820083"/>
            <a:ext cx="345758" cy="345758"/>
          </a:xfrm>
          <a:custGeom>
            <a:avLst/>
            <a:gdLst>
              <a:gd name="T0" fmla="*/ 374 w 719"/>
              <a:gd name="T1" fmla="*/ 267 h 719"/>
              <a:gd name="T2" fmla="*/ 366 w 719"/>
              <a:gd name="T3" fmla="*/ 263 h 719"/>
              <a:gd name="T4" fmla="*/ 362 w 719"/>
              <a:gd name="T5" fmla="*/ 254 h 719"/>
              <a:gd name="T6" fmla="*/ 366 w 719"/>
              <a:gd name="T7" fmla="*/ 247 h 719"/>
              <a:gd name="T8" fmla="*/ 374 w 719"/>
              <a:gd name="T9" fmla="*/ 243 h 719"/>
              <a:gd name="T10" fmla="*/ 621 w 719"/>
              <a:gd name="T11" fmla="*/ 244 h 719"/>
              <a:gd name="T12" fmla="*/ 627 w 719"/>
              <a:gd name="T13" fmla="*/ 250 h 719"/>
              <a:gd name="T14" fmla="*/ 627 w 719"/>
              <a:gd name="T15" fmla="*/ 260 h 719"/>
              <a:gd name="T16" fmla="*/ 621 w 719"/>
              <a:gd name="T17" fmla="*/ 265 h 719"/>
              <a:gd name="T18" fmla="*/ 616 w 719"/>
              <a:gd name="T19" fmla="*/ 528 h 719"/>
              <a:gd name="T20" fmla="*/ 370 w 719"/>
              <a:gd name="T21" fmla="*/ 527 h 719"/>
              <a:gd name="T22" fmla="*/ 363 w 719"/>
              <a:gd name="T23" fmla="*/ 521 h 719"/>
              <a:gd name="T24" fmla="*/ 363 w 719"/>
              <a:gd name="T25" fmla="*/ 512 h 719"/>
              <a:gd name="T26" fmla="*/ 370 w 719"/>
              <a:gd name="T27" fmla="*/ 505 h 719"/>
              <a:gd name="T28" fmla="*/ 616 w 719"/>
              <a:gd name="T29" fmla="*/ 504 h 719"/>
              <a:gd name="T30" fmla="*/ 625 w 719"/>
              <a:gd name="T31" fmla="*/ 507 h 719"/>
              <a:gd name="T32" fmla="*/ 628 w 719"/>
              <a:gd name="T33" fmla="*/ 516 h 719"/>
              <a:gd name="T34" fmla="*/ 625 w 719"/>
              <a:gd name="T35" fmla="*/ 525 h 719"/>
              <a:gd name="T36" fmla="*/ 616 w 719"/>
              <a:gd name="T37" fmla="*/ 528 h 719"/>
              <a:gd name="T38" fmla="*/ 171 w 719"/>
              <a:gd name="T39" fmla="*/ 279 h 719"/>
              <a:gd name="T40" fmla="*/ 164 w 719"/>
              <a:gd name="T41" fmla="*/ 282 h 719"/>
              <a:gd name="T42" fmla="*/ 155 w 719"/>
              <a:gd name="T43" fmla="*/ 279 h 719"/>
              <a:gd name="T44" fmla="*/ 92 w 719"/>
              <a:gd name="T45" fmla="*/ 214 h 719"/>
              <a:gd name="T46" fmla="*/ 92 w 719"/>
              <a:gd name="T47" fmla="*/ 205 h 719"/>
              <a:gd name="T48" fmla="*/ 98 w 719"/>
              <a:gd name="T49" fmla="*/ 198 h 719"/>
              <a:gd name="T50" fmla="*/ 107 w 719"/>
              <a:gd name="T51" fmla="*/ 198 h 719"/>
              <a:gd name="T52" fmla="*/ 164 w 719"/>
              <a:gd name="T53" fmla="*/ 253 h 719"/>
              <a:gd name="T54" fmla="*/ 309 w 719"/>
              <a:gd name="T55" fmla="*/ 109 h 719"/>
              <a:gd name="T56" fmla="*/ 318 w 719"/>
              <a:gd name="T57" fmla="*/ 109 h 719"/>
              <a:gd name="T58" fmla="*/ 325 w 719"/>
              <a:gd name="T59" fmla="*/ 114 h 719"/>
              <a:gd name="T60" fmla="*/ 325 w 719"/>
              <a:gd name="T61" fmla="*/ 124 h 719"/>
              <a:gd name="T62" fmla="*/ 323 w 719"/>
              <a:gd name="T63" fmla="*/ 414 h 719"/>
              <a:gd name="T64" fmla="*/ 168 w 719"/>
              <a:gd name="T65" fmla="*/ 568 h 719"/>
              <a:gd name="T66" fmla="*/ 158 w 719"/>
              <a:gd name="T67" fmla="*/ 568 h 719"/>
              <a:gd name="T68" fmla="*/ 94 w 719"/>
              <a:gd name="T69" fmla="*/ 505 h 719"/>
              <a:gd name="T70" fmla="*/ 91 w 719"/>
              <a:gd name="T71" fmla="*/ 497 h 719"/>
              <a:gd name="T72" fmla="*/ 94 w 719"/>
              <a:gd name="T73" fmla="*/ 488 h 719"/>
              <a:gd name="T74" fmla="*/ 103 w 719"/>
              <a:gd name="T75" fmla="*/ 485 h 719"/>
              <a:gd name="T76" fmla="*/ 111 w 719"/>
              <a:gd name="T77" fmla="*/ 488 h 719"/>
              <a:gd name="T78" fmla="*/ 306 w 719"/>
              <a:gd name="T79" fmla="*/ 397 h 719"/>
              <a:gd name="T80" fmla="*/ 314 w 719"/>
              <a:gd name="T81" fmla="*/ 394 h 719"/>
              <a:gd name="T82" fmla="*/ 323 w 719"/>
              <a:gd name="T83" fmla="*/ 398 h 719"/>
              <a:gd name="T84" fmla="*/ 326 w 719"/>
              <a:gd name="T85" fmla="*/ 406 h 719"/>
              <a:gd name="T86" fmla="*/ 323 w 719"/>
              <a:gd name="T87" fmla="*/ 414 h 719"/>
              <a:gd name="T88" fmla="*/ 12 w 719"/>
              <a:gd name="T89" fmla="*/ 0 h 719"/>
              <a:gd name="T90" fmla="*/ 3 w 719"/>
              <a:gd name="T91" fmla="*/ 5 h 719"/>
              <a:gd name="T92" fmla="*/ 0 w 719"/>
              <a:gd name="T93" fmla="*/ 13 h 719"/>
              <a:gd name="T94" fmla="*/ 1 w 719"/>
              <a:gd name="T95" fmla="*/ 713 h 719"/>
              <a:gd name="T96" fmla="*/ 8 w 719"/>
              <a:gd name="T97" fmla="*/ 719 h 719"/>
              <a:gd name="T98" fmla="*/ 707 w 719"/>
              <a:gd name="T99" fmla="*/ 719 h 719"/>
              <a:gd name="T100" fmla="*/ 716 w 719"/>
              <a:gd name="T101" fmla="*/ 716 h 719"/>
              <a:gd name="T102" fmla="*/ 719 w 719"/>
              <a:gd name="T103" fmla="*/ 707 h 719"/>
              <a:gd name="T104" fmla="*/ 718 w 719"/>
              <a:gd name="T105" fmla="*/ 8 h 719"/>
              <a:gd name="T106" fmla="*/ 711 w 719"/>
              <a:gd name="T107"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9" h="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n-GB" dirty="0">
              <a:latin typeface="Calibri" panose="020F0502020204030204" pitchFamily="34" charset="0"/>
              <a:cs typeface="Calibri" panose="020F0502020204030204" pitchFamily="34" charset="0"/>
            </a:endParaRPr>
          </a:p>
        </p:txBody>
      </p:sp>
      <p:sp>
        <p:nvSpPr>
          <p:cNvPr id="21" name="Freeform 4665" descr="Icon of graph. ">
            <a:extLst>
              <a:ext uri="{FF2B5EF4-FFF2-40B4-BE49-F238E27FC236}">
                <a16:creationId xmlns:a16="http://schemas.microsoft.com/office/drawing/2014/main" id="{724BF0C9-3005-422F-D63E-C57909ABBC55}"/>
              </a:ext>
            </a:extLst>
          </p:cNvPr>
          <p:cNvSpPr>
            <a:spLocks/>
          </p:cNvSpPr>
          <p:nvPr/>
        </p:nvSpPr>
        <p:spPr bwMode="auto">
          <a:xfrm>
            <a:off x="4715660" y="5620339"/>
            <a:ext cx="347679" cy="347679"/>
          </a:xfrm>
          <a:custGeom>
            <a:avLst/>
            <a:gdLst>
              <a:gd name="T0" fmla="*/ 761 w 904"/>
              <a:gd name="T1" fmla="*/ 213 h 903"/>
              <a:gd name="T2" fmla="*/ 754 w 904"/>
              <a:gd name="T3" fmla="*/ 225 h 903"/>
              <a:gd name="T4" fmla="*/ 576 w 904"/>
              <a:gd name="T5" fmla="*/ 277 h 903"/>
              <a:gd name="T6" fmla="*/ 498 w 904"/>
              <a:gd name="T7" fmla="*/ 298 h 903"/>
              <a:gd name="T8" fmla="*/ 431 w 904"/>
              <a:gd name="T9" fmla="*/ 329 h 903"/>
              <a:gd name="T10" fmla="*/ 578 w 904"/>
              <a:gd name="T11" fmla="*/ 170 h 903"/>
              <a:gd name="T12" fmla="*/ 618 w 904"/>
              <a:gd name="T13" fmla="*/ 180 h 903"/>
              <a:gd name="T14" fmla="*/ 661 w 904"/>
              <a:gd name="T15" fmla="*/ 169 h 903"/>
              <a:gd name="T16" fmla="*/ 693 w 904"/>
              <a:gd name="T17" fmla="*/ 141 h 903"/>
              <a:gd name="T18" fmla="*/ 707 w 904"/>
              <a:gd name="T19" fmla="*/ 99 h 903"/>
              <a:gd name="T20" fmla="*/ 701 w 904"/>
              <a:gd name="T21" fmla="*/ 55 h 903"/>
              <a:gd name="T22" fmla="*/ 676 w 904"/>
              <a:gd name="T23" fmla="*/ 20 h 903"/>
              <a:gd name="T24" fmla="*/ 636 w 904"/>
              <a:gd name="T25" fmla="*/ 2 h 903"/>
              <a:gd name="T26" fmla="*/ 591 w 904"/>
              <a:gd name="T27" fmla="*/ 4 h 903"/>
              <a:gd name="T28" fmla="*/ 554 w 904"/>
              <a:gd name="T29" fmla="*/ 25 h 903"/>
              <a:gd name="T30" fmla="*/ 531 w 904"/>
              <a:gd name="T31" fmla="*/ 63 h 903"/>
              <a:gd name="T32" fmla="*/ 532 w 904"/>
              <a:gd name="T33" fmla="*/ 118 h 903"/>
              <a:gd name="T34" fmla="*/ 369 w 904"/>
              <a:gd name="T35" fmla="*/ 289 h 903"/>
              <a:gd name="T36" fmla="*/ 325 w 904"/>
              <a:gd name="T37" fmla="*/ 289 h 903"/>
              <a:gd name="T38" fmla="*/ 294 w 904"/>
              <a:gd name="T39" fmla="*/ 308 h 903"/>
              <a:gd name="T40" fmla="*/ 275 w 904"/>
              <a:gd name="T41" fmla="*/ 338 h 903"/>
              <a:gd name="T42" fmla="*/ 275 w 904"/>
              <a:gd name="T43" fmla="*/ 383 h 903"/>
              <a:gd name="T44" fmla="*/ 113 w 904"/>
              <a:gd name="T45" fmla="*/ 545 h 903"/>
              <a:gd name="T46" fmla="*/ 64 w 904"/>
              <a:gd name="T47" fmla="*/ 546 h 903"/>
              <a:gd name="T48" fmla="*/ 26 w 904"/>
              <a:gd name="T49" fmla="*/ 568 h 903"/>
              <a:gd name="T50" fmla="*/ 5 w 904"/>
              <a:gd name="T51" fmla="*/ 605 h 903"/>
              <a:gd name="T52" fmla="*/ 3 w 904"/>
              <a:gd name="T53" fmla="*/ 650 h 903"/>
              <a:gd name="T54" fmla="*/ 21 w 904"/>
              <a:gd name="T55" fmla="*/ 690 h 903"/>
              <a:gd name="T56" fmla="*/ 56 w 904"/>
              <a:gd name="T57" fmla="*/ 716 h 903"/>
              <a:gd name="T58" fmla="*/ 100 w 904"/>
              <a:gd name="T59" fmla="*/ 722 h 903"/>
              <a:gd name="T60" fmla="*/ 142 w 904"/>
              <a:gd name="T61" fmla="*/ 706 h 903"/>
              <a:gd name="T62" fmla="*/ 170 w 904"/>
              <a:gd name="T63" fmla="*/ 675 h 903"/>
              <a:gd name="T64" fmla="*/ 181 w 904"/>
              <a:gd name="T65" fmla="*/ 632 h 903"/>
              <a:gd name="T66" fmla="*/ 171 w 904"/>
              <a:gd name="T67" fmla="*/ 591 h 903"/>
              <a:gd name="T68" fmla="*/ 316 w 904"/>
              <a:gd name="T69" fmla="*/ 430 h 903"/>
              <a:gd name="T70" fmla="*/ 286 w 904"/>
              <a:gd name="T71" fmla="*/ 538 h 903"/>
              <a:gd name="T72" fmla="*/ 271 w 904"/>
              <a:gd name="T73" fmla="*/ 753 h 903"/>
              <a:gd name="T74" fmla="*/ 216 w 904"/>
              <a:gd name="T75" fmla="*/ 757 h 903"/>
              <a:gd name="T76" fmla="*/ 212 w 904"/>
              <a:gd name="T77" fmla="*/ 888 h 903"/>
              <a:gd name="T78" fmla="*/ 218 w 904"/>
              <a:gd name="T79" fmla="*/ 901 h 903"/>
              <a:gd name="T80" fmla="*/ 349 w 904"/>
              <a:gd name="T81" fmla="*/ 903 h 903"/>
              <a:gd name="T82" fmla="*/ 361 w 904"/>
              <a:gd name="T83" fmla="*/ 894 h 903"/>
              <a:gd name="T84" fmla="*/ 361 w 904"/>
              <a:gd name="T85" fmla="*/ 762 h 903"/>
              <a:gd name="T86" fmla="*/ 349 w 904"/>
              <a:gd name="T87" fmla="*/ 753 h 903"/>
              <a:gd name="T88" fmla="*/ 305 w 904"/>
              <a:gd name="T89" fmla="*/ 597 h 903"/>
              <a:gd name="T90" fmla="*/ 343 w 904"/>
              <a:gd name="T91" fmla="*/ 469 h 903"/>
              <a:gd name="T92" fmla="*/ 383 w 904"/>
              <a:gd name="T93" fmla="*/ 426 h 903"/>
              <a:gd name="T94" fmla="*/ 418 w 904"/>
              <a:gd name="T95" fmla="*/ 383 h 903"/>
              <a:gd name="T96" fmla="*/ 471 w 904"/>
              <a:gd name="T97" fmla="*/ 342 h 903"/>
              <a:gd name="T98" fmla="*/ 544 w 904"/>
              <a:gd name="T99" fmla="*/ 315 h 903"/>
              <a:gd name="T100" fmla="*/ 627 w 904"/>
              <a:gd name="T101" fmla="*/ 302 h 903"/>
              <a:gd name="T102" fmla="*/ 754 w 904"/>
              <a:gd name="T103" fmla="*/ 348 h 903"/>
              <a:gd name="T104" fmla="*/ 763 w 904"/>
              <a:gd name="T105" fmla="*/ 360 h 903"/>
              <a:gd name="T106" fmla="*/ 895 w 904"/>
              <a:gd name="T107" fmla="*/ 360 h 903"/>
              <a:gd name="T108" fmla="*/ 904 w 904"/>
              <a:gd name="T109" fmla="*/ 348 h 903"/>
              <a:gd name="T110" fmla="*/ 902 w 904"/>
              <a:gd name="T111" fmla="*/ 217 h 903"/>
              <a:gd name="T112" fmla="*/ 889 w 904"/>
              <a:gd name="T113" fmla="*/ 211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4" h="903">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n-GB" dirty="0">
              <a:latin typeface="Calibri" panose="020F0502020204030204" pitchFamily="34" charset="0"/>
              <a:cs typeface="Calibri" panose="020F0502020204030204" pitchFamily="34" charset="0"/>
            </a:endParaRPr>
          </a:p>
        </p:txBody>
      </p:sp>
      <p:grpSp>
        <p:nvGrpSpPr>
          <p:cNvPr id="22" name="Group 21" descr="Icon of human being and gear. ">
            <a:extLst>
              <a:ext uri="{FF2B5EF4-FFF2-40B4-BE49-F238E27FC236}">
                <a16:creationId xmlns:a16="http://schemas.microsoft.com/office/drawing/2014/main" id="{D9906959-BED7-DE6C-EC16-FF11F1599272}"/>
              </a:ext>
            </a:extLst>
          </p:cNvPr>
          <p:cNvGrpSpPr/>
          <p:nvPr/>
        </p:nvGrpSpPr>
        <p:grpSpPr>
          <a:xfrm>
            <a:off x="4720462" y="2065463"/>
            <a:ext cx="338073" cy="339996"/>
            <a:chOff x="6450013" y="5349875"/>
            <a:chExt cx="279399" cy="280988"/>
          </a:xfrm>
          <a:solidFill>
            <a:schemeClr val="bg1"/>
          </a:solidFill>
        </p:grpSpPr>
        <p:sp>
          <p:nvSpPr>
            <p:cNvPr id="23" name="Freeform 3673">
              <a:extLst>
                <a:ext uri="{FF2B5EF4-FFF2-40B4-BE49-F238E27FC236}">
                  <a16:creationId xmlns:a16="http://schemas.microsoft.com/office/drawing/2014/main" id="{E8511929-3509-84B4-1138-6D3E17A93853}"/>
                </a:ext>
              </a:extLst>
            </p:cNvPr>
            <p:cNvSpPr>
              <a:spLocks/>
            </p:cNvSpPr>
            <p:nvPr/>
          </p:nvSpPr>
          <p:spPr bwMode="auto">
            <a:xfrm>
              <a:off x="6450013" y="5349875"/>
              <a:ext cx="182562" cy="238125"/>
            </a:xfrm>
            <a:custGeom>
              <a:avLst/>
              <a:gdLst>
                <a:gd name="T0" fmla="*/ 379 w 459"/>
                <a:gd name="T1" fmla="*/ 550 h 602"/>
                <a:gd name="T2" fmla="*/ 380 w 459"/>
                <a:gd name="T3" fmla="*/ 519 h 602"/>
                <a:gd name="T4" fmla="*/ 345 w 459"/>
                <a:gd name="T5" fmla="*/ 495 h 602"/>
                <a:gd name="T6" fmla="*/ 397 w 459"/>
                <a:gd name="T7" fmla="*/ 400 h 602"/>
                <a:gd name="T8" fmla="*/ 408 w 459"/>
                <a:gd name="T9" fmla="*/ 395 h 602"/>
                <a:gd name="T10" fmla="*/ 450 w 459"/>
                <a:gd name="T11" fmla="*/ 406 h 602"/>
                <a:gd name="T12" fmla="*/ 412 w 459"/>
                <a:gd name="T13" fmla="*/ 384 h 602"/>
                <a:gd name="T14" fmla="*/ 376 w 459"/>
                <a:gd name="T15" fmla="*/ 370 h 602"/>
                <a:gd name="T16" fmla="*/ 361 w 459"/>
                <a:gd name="T17" fmla="*/ 307 h 602"/>
                <a:gd name="T18" fmla="*/ 379 w 459"/>
                <a:gd name="T19" fmla="*/ 288 h 602"/>
                <a:gd name="T20" fmla="*/ 397 w 459"/>
                <a:gd name="T21" fmla="*/ 252 h 602"/>
                <a:gd name="T22" fmla="*/ 406 w 459"/>
                <a:gd name="T23" fmla="*/ 214 h 602"/>
                <a:gd name="T24" fmla="*/ 415 w 459"/>
                <a:gd name="T25" fmla="*/ 202 h 602"/>
                <a:gd name="T26" fmla="*/ 420 w 459"/>
                <a:gd name="T27" fmla="*/ 183 h 602"/>
                <a:gd name="T28" fmla="*/ 416 w 459"/>
                <a:gd name="T29" fmla="*/ 152 h 602"/>
                <a:gd name="T30" fmla="*/ 412 w 459"/>
                <a:gd name="T31" fmla="*/ 121 h 602"/>
                <a:gd name="T32" fmla="*/ 420 w 459"/>
                <a:gd name="T33" fmla="*/ 78 h 602"/>
                <a:gd name="T34" fmla="*/ 415 w 459"/>
                <a:gd name="T35" fmla="*/ 45 h 602"/>
                <a:gd name="T36" fmla="*/ 403 w 459"/>
                <a:gd name="T37" fmla="*/ 27 h 602"/>
                <a:gd name="T38" fmla="*/ 382 w 459"/>
                <a:gd name="T39" fmla="*/ 15 h 602"/>
                <a:gd name="T40" fmla="*/ 341 w 459"/>
                <a:gd name="T41" fmla="*/ 3 h 602"/>
                <a:gd name="T42" fmla="*/ 291 w 459"/>
                <a:gd name="T43" fmla="*/ 0 h 602"/>
                <a:gd name="T44" fmla="*/ 245 w 459"/>
                <a:gd name="T45" fmla="*/ 9 h 602"/>
                <a:gd name="T46" fmla="*/ 213 w 459"/>
                <a:gd name="T47" fmla="*/ 27 h 602"/>
                <a:gd name="T48" fmla="*/ 201 w 459"/>
                <a:gd name="T49" fmla="*/ 42 h 602"/>
                <a:gd name="T50" fmla="*/ 181 w 459"/>
                <a:gd name="T51" fmla="*/ 44 h 602"/>
                <a:gd name="T52" fmla="*/ 163 w 459"/>
                <a:gd name="T53" fmla="*/ 56 h 602"/>
                <a:gd name="T54" fmla="*/ 155 w 459"/>
                <a:gd name="T55" fmla="*/ 87 h 602"/>
                <a:gd name="T56" fmla="*/ 164 w 459"/>
                <a:gd name="T57" fmla="*/ 138 h 602"/>
                <a:gd name="T58" fmla="*/ 159 w 459"/>
                <a:gd name="T59" fmla="*/ 144 h 602"/>
                <a:gd name="T60" fmla="*/ 150 w 459"/>
                <a:gd name="T61" fmla="*/ 162 h 602"/>
                <a:gd name="T62" fmla="*/ 149 w 459"/>
                <a:gd name="T63" fmla="*/ 184 h 602"/>
                <a:gd name="T64" fmla="*/ 154 w 459"/>
                <a:gd name="T65" fmla="*/ 201 h 602"/>
                <a:gd name="T66" fmla="*/ 163 w 459"/>
                <a:gd name="T67" fmla="*/ 214 h 602"/>
                <a:gd name="T68" fmla="*/ 169 w 459"/>
                <a:gd name="T69" fmla="*/ 237 h 602"/>
                <a:gd name="T70" fmla="*/ 179 w 459"/>
                <a:gd name="T71" fmla="*/ 271 h 602"/>
                <a:gd name="T72" fmla="*/ 203 w 459"/>
                <a:gd name="T73" fmla="*/ 306 h 602"/>
                <a:gd name="T74" fmla="*/ 215 w 459"/>
                <a:gd name="T75" fmla="*/ 364 h 602"/>
                <a:gd name="T76" fmla="*/ 171 w 459"/>
                <a:gd name="T77" fmla="*/ 381 h 602"/>
                <a:gd name="T78" fmla="*/ 106 w 459"/>
                <a:gd name="T79" fmla="*/ 401 h 602"/>
                <a:gd name="T80" fmla="*/ 46 w 459"/>
                <a:gd name="T81" fmla="*/ 428 h 602"/>
                <a:gd name="T82" fmla="*/ 22 w 459"/>
                <a:gd name="T83" fmla="*/ 449 h 602"/>
                <a:gd name="T84" fmla="*/ 10 w 459"/>
                <a:gd name="T85" fmla="*/ 479 h 602"/>
                <a:gd name="T86" fmla="*/ 2 w 459"/>
                <a:gd name="T87" fmla="*/ 540 h 602"/>
                <a:gd name="T88" fmla="*/ 1 w 459"/>
                <a:gd name="T89" fmla="*/ 594 h 602"/>
                <a:gd name="T90" fmla="*/ 11 w 459"/>
                <a:gd name="T91" fmla="*/ 602 h 602"/>
                <a:gd name="T92" fmla="*/ 345 w 459"/>
                <a:gd name="T93" fmla="*/ 589 h 602"/>
                <a:gd name="T94" fmla="*/ 352 w 459"/>
                <a:gd name="T95" fmla="*/ 577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9" h="602">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GB" dirty="0">
                <a:latin typeface="Calibri" panose="020F0502020204030204" pitchFamily="34" charset="0"/>
                <a:cs typeface="Calibri" panose="020F0502020204030204" pitchFamily="34" charset="0"/>
              </a:endParaRPr>
            </a:p>
          </p:txBody>
        </p:sp>
        <p:sp>
          <p:nvSpPr>
            <p:cNvPr id="24" name="Freeform 3674">
              <a:extLst>
                <a:ext uri="{FF2B5EF4-FFF2-40B4-BE49-F238E27FC236}">
                  <a16:creationId xmlns:a16="http://schemas.microsoft.com/office/drawing/2014/main" id="{7007A91C-2930-B8DC-1862-C5AC0A34DB83}"/>
                </a:ext>
              </a:extLst>
            </p:cNvPr>
            <p:cNvSpPr>
              <a:spLocks noEditPoints="1"/>
            </p:cNvSpPr>
            <p:nvPr/>
          </p:nvSpPr>
          <p:spPr bwMode="auto">
            <a:xfrm>
              <a:off x="6597650" y="5497513"/>
              <a:ext cx="131762" cy="133350"/>
            </a:xfrm>
            <a:custGeom>
              <a:avLst/>
              <a:gdLst>
                <a:gd name="T0" fmla="*/ 151 w 332"/>
                <a:gd name="T1" fmla="*/ 243 h 336"/>
                <a:gd name="T2" fmla="*/ 129 w 332"/>
                <a:gd name="T3" fmla="*/ 235 h 336"/>
                <a:gd name="T4" fmla="*/ 111 w 332"/>
                <a:gd name="T5" fmla="*/ 222 h 336"/>
                <a:gd name="T6" fmla="*/ 97 w 332"/>
                <a:gd name="T7" fmla="*/ 204 h 336"/>
                <a:gd name="T8" fmla="*/ 89 w 332"/>
                <a:gd name="T9" fmla="*/ 182 h 336"/>
                <a:gd name="T10" fmla="*/ 88 w 332"/>
                <a:gd name="T11" fmla="*/ 159 h 336"/>
                <a:gd name="T12" fmla="*/ 94 w 332"/>
                <a:gd name="T13" fmla="*/ 136 h 336"/>
                <a:gd name="T14" fmla="*/ 106 w 332"/>
                <a:gd name="T15" fmla="*/ 117 h 336"/>
                <a:gd name="T16" fmla="*/ 122 w 332"/>
                <a:gd name="T17" fmla="*/ 103 h 336"/>
                <a:gd name="T18" fmla="*/ 143 w 332"/>
                <a:gd name="T19" fmla="*/ 92 h 336"/>
                <a:gd name="T20" fmla="*/ 166 w 332"/>
                <a:gd name="T21" fmla="*/ 89 h 336"/>
                <a:gd name="T22" fmla="*/ 189 w 332"/>
                <a:gd name="T23" fmla="*/ 92 h 336"/>
                <a:gd name="T24" fmla="*/ 210 w 332"/>
                <a:gd name="T25" fmla="*/ 103 h 336"/>
                <a:gd name="T26" fmla="*/ 226 w 332"/>
                <a:gd name="T27" fmla="*/ 117 h 336"/>
                <a:gd name="T28" fmla="*/ 238 w 332"/>
                <a:gd name="T29" fmla="*/ 136 h 336"/>
                <a:gd name="T30" fmla="*/ 243 w 332"/>
                <a:gd name="T31" fmla="*/ 159 h 336"/>
                <a:gd name="T32" fmla="*/ 242 w 332"/>
                <a:gd name="T33" fmla="*/ 182 h 336"/>
                <a:gd name="T34" fmla="*/ 234 w 332"/>
                <a:gd name="T35" fmla="*/ 204 h 336"/>
                <a:gd name="T36" fmla="*/ 221 w 332"/>
                <a:gd name="T37" fmla="*/ 222 h 336"/>
                <a:gd name="T38" fmla="*/ 203 w 332"/>
                <a:gd name="T39" fmla="*/ 235 h 336"/>
                <a:gd name="T40" fmla="*/ 181 w 332"/>
                <a:gd name="T41" fmla="*/ 243 h 336"/>
                <a:gd name="T42" fmla="*/ 306 w 332"/>
                <a:gd name="T43" fmla="*/ 204 h 336"/>
                <a:gd name="T44" fmla="*/ 300 w 332"/>
                <a:gd name="T45" fmla="*/ 195 h 336"/>
                <a:gd name="T46" fmla="*/ 302 w 332"/>
                <a:gd name="T47" fmla="*/ 167 h 336"/>
                <a:gd name="T48" fmla="*/ 300 w 332"/>
                <a:gd name="T49" fmla="*/ 139 h 336"/>
                <a:gd name="T50" fmla="*/ 306 w 332"/>
                <a:gd name="T51" fmla="*/ 130 h 336"/>
                <a:gd name="T52" fmla="*/ 269 w 332"/>
                <a:gd name="T53" fmla="*/ 64 h 336"/>
                <a:gd name="T54" fmla="*/ 257 w 332"/>
                <a:gd name="T55" fmla="*/ 65 h 336"/>
                <a:gd name="T56" fmla="*/ 242 w 332"/>
                <a:gd name="T57" fmla="*/ 53 h 336"/>
                <a:gd name="T58" fmla="*/ 215 w 332"/>
                <a:gd name="T59" fmla="*/ 35 h 336"/>
                <a:gd name="T60" fmla="*/ 207 w 332"/>
                <a:gd name="T61" fmla="*/ 27 h 336"/>
                <a:gd name="T62" fmla="*/ 135 w 332"/>
                <a:gd name="T63" fmla="*/ 0 h 336"/>
                <a:gd name="T64" fmla="*/ 133 w 332"/>
                <a:gd name="T65" fmla="*/ 31 h 336"/>
                <a:gd name="T66" fmla="*/ 113 w 332"/>
                <a:gd name="T67" fmla="*/ 41 h 336"/>
                <a:gd name="T68" fmla="*/ 77 w 332"/>
                <a:gd name="T69" fmla="*/ 63 h 336"/>
                <a:gd name="T70" fmla="*/ 67 w 332"/>
                <a:gd name="T71" fmla="*/ 65 h 336"/>
                <a:gd name="T72" fmla="*/ 0 w 332"/>
                <a:gd name="T73" fmla="*/ 114 h 336"/>
                <a:gd name="T74" fmla="*/ 31 w 332"/>
                <a:gd name="T75" fmla="*/ 135 h 336"/>
                <a:gd name="T76" fmla="*/ 30 w 332"/>
                <a:gd name="T77" fmla="*/ 154 h 336"/>
                <a:gd name="T78" fmla="*/ 31 w 332"/>
                <a:gd name="T79" fmla="*/ 191 h 336"/>
                <a:gd name="T80" fmla="*/ 29 w 332"/>
                <a:gd name="T81" fmla="*/ 202 h 336"/>
                <a:gd name="T82" fmla="*/ 38 w 332"/>
                <a:gd name="T83" fmla="*/ 284 h 336"/>
                <a:gd name="T84" fmla="*/ 71 w 332"/>
                <a:gd name="T85" fmla="*/ 267 h 336"/>
                <a:gd name="T86" fmla="*/ 89 w 332"/>
                <a:gd name="T87" fmla="*/ 279 h 336"/>
                <a:gd name="T88" fmla="*/ 139 w 332"/>
                <a:gd name="T89" fmla="*/ 300 h 336"/>
                <a:gd name="T90" fmla="*/ 146 w 332"/>
                <a:gd name="T91" fmla="*/ 308 h 336"/>
                <a:gd name="T92" fmla="*/ 207 w 332"/>
                <a:gd name="T93" fmla="*/ 336 h 336"/>
                <a:gd name="T94" fmla="*/ 208 w 332"/>
                <a:gd name="T95" fmla="*/ 306 h 336"/>
                <a:gd name="T96" fmla="*/ 223 w 332"/>
                <a:gd name="T97" fmla="*/ 297 h 336"/>
                <a:gd name="T98" fmla="*/ 246 w 332"/>
                <a:gd name="T99" fmla="*/ 279 h 336"/>
                <a:gd name="T100" fmla="*/ 257 w 332"/>
                <a:gd name="T101" fmla="*/ 268 h 336"/>
                <a:gd name="T102" fmla="*/ 269 w 332"/>
                <a:gd name="T103" fmla="*/ 270 h 336"/>
                <a:gd name="T104" fmla="*/ 306 w 332"/>
                <a:gd name="T105" fmla="*/ 204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32" h="336">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GB" dirty="0">
                <a:latin typeface="Calibri" panose="020F0502020204030204" pitchFamily="34" charset="0"/>
                <a:cs typeface="Calibri" panose="020F0502020204030204" pitchFamily="34" charset="0"/>
              </a:endParaRPr>
            </a:p>
          </p:txBody>
        </p:sp>
      </p:grpSp>
      <p:grpSp>
        <p:nvGrpSpPr>
          <p:cNvPr id="25" name="Group 24" descr="Icon of gears. ">
            <a:extLst>
              <a:ext uri="{FF2B5EF4-FFF2-40B4-BE49-F238E27FC236}">
                <a16:creationId xmlns:a16="http://schemas.microsoft.com/office/drawing/2014/main" id="{D80E173D-4E93-8CCD-3E8B-24B1F3003439}"/>
              </a:ext>
            </a:extLst>
          </p:cNvPr>
          <p:cNvGrpSpPr/>
          <p:nvPr/>
        </p:nvGrpSpPr>
        <p:grpSpPr>
          <a:xfrm>
            <a:off x="7772399" y="3818476"/>
            <a:ext cx="343837" cy="343837"/>
            <a:chOff x="7613650" y="1387475"/>
            <a:chExt cx="284163" cy="284163"/>
          </a:xfrm>
          <a:solidFill>
            <a:schemeClr val="bg1"/>
          </a:solidFill>
        </p:grpSpPr>
        <p:sp>
          <p:nvSpPr>
            <p:cNvPr id="26" name="Freeform 4359">
              <a:extLst>
                <a:ext uri="{FF2B5EF4-FFF2-40B4-BE49-F238E27FC236}">
                  <a16:creationId xmlns:a16="http://schemas.microsoft.com/office/drawing/2014/main" id="{4806A853-47D1-7833-73DF-4518914B8068}"/>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GB" dirty="0">
                <a:latin typeface="Calibri" panose="020F0502020204030204" pitchFamily="34" charset="0"/>
                <a:cs typeface="Calibri" panose="020F0502020204030204" pitchFamily="34" charset="0"/>
              </a:endParaRPr>
            </a:p>
          </p:txBody>
        </p:sp>
        <p:sp>
          <p:nvSpPr>
            <p:cNvPr id="27" name="Freeform 4360">
              <a:extLst>
                <a:ext uri="{FF2B5EF4-FFF2-40B4-BE49-F238E27FC236}">
                  <a16:creationId xmlns:a16="http://schemas.microsoft.com/office/drawing/2014/main" id="{014120DD-84F2-143B-D897-8A1627A8B95C}"/>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rtl="0"/>
              <a:endParaRPr lang="en-GB" dirty="0">
                <a:latin typeface="Calibri" panose="020F0502020204030204" pitchFamily="34" charset="0"/>
                <a:cs typeface="Calibri" panose="020F0502020204030204" pitchFamily="34" charset="0"/>
              </a:endParaRPr>
            </a:p>
          </p:txBody>
        </p:sp>
      </p:grpSp>
      <p:sp>
        <p:nvSpPr>
          <p:cNvPr id="28" name="Freeform 4346" descr="Icon of box and whisker chart. ">
            <a:extLst>
              <a:ext uri="{FF2B5EF4-FFF2-40B4-BE49-F238E27FC236}">
                <a16:creationId xmlns:a16="http://schemas.microsoft.com/office/drawing/2014/main" id="{58A9B523-593D-7FE1-621E-B64D0C959640}"/>
              </a:ext>
            </a:extLst>
          </p:cNvPr>
          <p:cNvSpPr>
            <a:spLocks noEditPoints="1"/>
          </p:cNvSpPr>
          <p:nvPr/>
        </p:nvSpPr>
        <p:spPr bwMode="auto">
          <a:xfrm>
            <a:off x="7161297" y="5640334"/>
            <a:ext cx="345758"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n-GB" dirty="0">
              <a:latin typeface="Calibri" panose="020F0502020204030204" pitchFamily="34" charset="0"/>
              <a:cs typeface="Calibri" panose="020F0502020204030204" pitchFamily="34" charset="0"/>
            </a:endParaRPr>
          </a:p>
        </p:txBody>
      </p:sp>
      <p:sp>
        <p:nvSpPr>
          <p:cNvPr id="16" name="Oval 15">
            <a:extLst>
              <a:ext uri="{FF2B5EF4-FFF2-40B4-BE49-F238E27FC236}">
                <a16:creationId xmlns:a16="http://schemas.microsoft.com/office/drawing/2014/main" id="{4E796E1C-127C-4872-9F7B-D1226F7B917E}"/>
              </a:ext>
              <a:ext uri="{C183D7F6-B498-43B3-948B-1728B52AA6E4}">
                <adec:decorative xmlns:adec="http://schemas.microsoft.com/office/drawing/2017/decorative" val="1"/>
              </a:ext>
            </a:extLst>
          </p:cNvPr>
          <p:cNvSpPr/>
          <p:nvPr/>
        </p:nvSpPr>
        <p:spPr>
          <a:xfrm>
            <a:off x="4419599" y="531563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dirty="0">
              <a:latin typeface="Calibri" panose="020F0502020204030204" pitchFamily="34" charset="0"/>
              <a:cs typeface="Calibri" panose="020F0502020204030204" pitchFamily="34" charset="0"/>
            </a:endParaRPr>
          </a:p>
        </p:txBody>
      </p:sp>
      <p:pic>
        <p:nvPicPr>
          <p:cNvPr id="2050" name="Picture 2" descr="Literature review - Free education icons">
            <a:extLst>
              <a:ext uri="{FF2B5EF4-FFF2-40B4-BE49-F238E27FC236}">
                <a16:creationId xmlns:a16="http://schemas.microsoft.com/office/drawing/2014/main" id="{D3FD5997-8162-40E4-BDCE-1F5B1281FEB5}"/>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601450" y="5532736"/>
            <a:ext cx="621862" cy="62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9480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74E9897-97B5-E1DF-BBE3-2BEBE42E427D}"/>
              </a:ext>
            </a:extLst>
          </p:cNvPr>
          <p:cNvSpPr/>
          <p:nvPr/>
        </p:nvSpPr>
        <p:spPr>
          <a:xfrm>
            <a:off x="6894758" y="2615173"/>
            <a:ext cx="3764478" cy="187477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F2EE7A8E-F466-E1B0-7C24-C0C8C4D286D0}"/>
              </a:ext>
            </a:extLst>
          </p:cNvPr>
          <p:cNvSpPr>
            <a:spLocks noGrp="1"/>
          </p:cNvSpPr>
          <p:nvPr>
            <p:ph type="title"/>
          </p:nvPr>
        </p:nvSpPr>
        <p:spPr>
          <a:xfrm>
            <a:off x="838200" y="201518"/>
            <a:ext cx="10515600" cy="706349"/>
          </a:xfrm>
        </p:spPr>
        <p:txBody>
          <a:bodyPr>
            <a:normAutofit fontScale="90000"/>
          </a:bodyPr>
          <a:lstStyle/>
          <a:p>
            <a:r>
              <a:rPr lang="en-US" dirty="0"/>
              <a:t>Testing approach</a:t>
            </a:r>
          </a:p>
        </p:txBody>
      </p:sp>
      <p:sp>
        <p:nvSpPr>
          <p:cNvPr id="8" name="Rectangle 7">
            <a:extLst>
              <a:ext uri="{FF2B5EF4-FFF2-40B4-BE49-F238E27FC236}">
                <a16:creationId xmlns:a16="http://schemas.microsoft.com/office/drawing/2014/main" id="{6F8129A5-2BE0-2408-AA8F-AD952630C930}"/>
              </a:ext>
            </a:extLst>
          </p:cNvPr>
          <p:cNvSpPr/>
          <p:nvPr/>
        </p:nvSpPr>
        <p:spPr>
          <a:xfrm>
            <a:off x="4593002" y="2400556"/>
            <a:ext cx="1589557" cy="38416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Baseline model</a:t>
            </a:r>
          </a:p>
        </p:txBody>
      </p:sp>
      <p:sp>
        <p:nvSpPr>
          <p:cNvPr id="9" name="Rectangle 8">
            <a:extLst>
              <a:ext uri="{FF2B5EF4-FFF2-40B4-BE49-F238E27FC236}">
                <a16:creationId xmlns:a16="http://schemas.microsoft.com/office/drawing/2014/main" id="{60FD298C-FF9A-8369-CEFB-BD8E1D32FE45}"/>
              </a:ext>
            </a:extLst>
          </p:cNvPr>
          <p:cNvSpPr/>
          <p:nvPr/>
        </p:nvSpPr>
        <p:spPr>
          <a:xfrm>
            <a:off x="4593002" y="4355840"/>
            <a:ext cx="1589558" cy="38416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Pipeline model</a:t>
            </a:r>
          </a:p>
        </p:txBody>
      </p:sp>
      <p:sp>
        <p:nvSpPr>
          <p:cNvPr id="13" name="Oval 12">
            <a:extLst>
              <a:ext uri="{FF2B5EF4-FFF2-40B4-BE49-F238E27FC236}">
                <a16:creationId xmlns:a16="http://schemas.microsoft.com/office/drawing/2014/main" id="{5699E2FA-CBEA-F327-D473-E10E0666E5AB}"/>
              </a:ext>
            </a:extLst>
          </p:cNvPr>
          <p:cNvSpPr/>
          <p:nvPr/>
        </p:nvSpPr>
        <p:spPr>
          <a:xfrm>
            <a:off x="4432684" y="2184178"/>
            <a:ext cx="320634" cy="29688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B4A0099F-570F-D498-B304-D5DDB9831D5A}"/>
              </a:ext>
            </a:extLst>
          </p:cNvPr>
          <p:cNvSpPr/>
          <p:nvPr/>
        </p:nvSpPr>
        <p:spPr>
          <a:xfrm>
            <a:off x="4432684" y="4126347"/>
            <a:ext cx="320634" cy="2968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16" name="Elbow Connector 15">
            <a:extLst>
              <a:ext uri="{FF2B5EF4-FFF2-40B4-BE49-F238E27FC236}">
                <a16:creationId xmlns:a16="http://schemas.microsoft.com/office/drawing/2014/main" id="{211D4F95-0EA4-E091-9118-BA396B04BF9D}"/>
              </a:ext>
            </a:extLst>
          </p:cNvPr>
          <p:cNvCxnSpPr>
            <a:cxnSpLocks/>
            <a:endCxn id="8" idx="1"/>
          </p:cNvCxnSpPr>
          <p:nvPr/>
        </p:nvCxnSpPr>
        <p:spPr>
          <a:xfrm flipV="1">
            <a:off x="3698830" y="2592636"/>
            <a:ext cx="894172" cy="968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75794C5F-FBBD-EDFC-8753-645FF33167A6}"/>
              </a:ext>
            </a:extLst>
          </p:cNvPr>
          <p:cNvCxnSpPr>
            <a:cxnSpLocks/>
            <a:endCxn id="9" idx="1"/>
          </p:cNvCxnSpPr>
          <p:nvPr/>
        </p:nvCxnSpPr>
        <p:spPr>
          <a:xfrm>
            <a:off x="3698830" y="3561369"/>
            <a:ext cx="894172" cy="9865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Diamond 18">
            <a:extLst>
              <a:ext uri="{FF2B5EF4-FFF2-40B4-BE49-F238E27FC236}">
                <a16:creationId xmlns:a16="http://schemas.microsoft.com/office/drawing/2014/main" id="{7307A1F1-3B85-D6FB-D424-311287584F4D}"/>
              </a:ext>
            </a:extLst>
          </p:cNvPr>
          <p:cNvSpPr/>
          <p:nvPr/>
        </p:nvSpPr>
        <p:spPr>
          <a:xfrm>
            <a:off x="6984393" y="2935979"/>
            <a:ext cx="1935678" cy="1250778"/>
          </a:xfrm>
          <a:prstGeom prst="diamond">
            <a:avLst/>
          </a:prstGeom>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Cosine similarity</a:t>
            </a:r>
          </a:p>
        </p:txBody>
      </p:sp>
      <p:sp>
        <p:nvSpPr>
          <p:cNvPr id="20" name="Rectangle 19">
            <a:extLst>
              <a:ext uri="{FF2B5EF4-FFF2-40B4-BE49-F238E27FC236}">
                <a16:creationId xmlns:a16="http://schemas.microsoft.com/office/drawing/2014/main" id="{A226ADB4-978C-61B8-0585-0FA51A964FA4}"/>
              </a:ext>
            </a:extLst>
          </p:cNvPr>
          <p:cNvSpPr/>
          <p:nvPr/>
        </p:nvSpPr>
        <p:spPr>
          <a:xfrm>
            <a:off x="9237698" y="3139197"/>
            <a:ext cx="1053726" cy="844340"/>
          </a:xfrm>
          <a:prstGeom prst="rect">
            <a:avLst/>
          </a:prstGeo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Response with highest score</a:t>
            </a:r>
          </a:p>
        </p:txBody>
      </p:sp>
      <p:cxnSp>
        <p:nvCxnSpPr>
          <p:cNvPr id="22" name="Elbow Connector 21">
            <a:extLst>
              <a:ext uri="{FF2B5EF4-FFF2-40B4-BE49-F238E27FC236}">
                <a16:creationId xmlns:a16="http://schemas.microsoft.com/office/drawing/2014/main" id="{9BB632B5-93D2-9424-8BE6-9482B6B23943}"/>
              </a:ext>
            </a:extLst>
          </p:cNvPr>
          <p:cNvCxnSpPr>
            <a:stCxn id="8" idx="3"/>
            <a:endCxn id="19" idx="1"/>
          </p:cNvCxnSpPr>
          <p:nvPr/>
        </p:nvCxnSpPr>
        <p:spPr>
          <a:xfrm>
            <a:off x="6182559" y="2592636"/>
            <a:ext cx="801834" cy="9687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a:extLst>
              <a:ext uri="{FF2B5EF4-FFF2-40B4-BE49-F238E27FC236}">
                <a16:creationId xmlns:a16="http://schemas.microsoft.com/office/drawing/2014/main" id="{5915A0CC-FA87-2746-F95D-217583D807B9}"/>
              </a:ext>
            </a:extLst>
          </p:cNvPr>
          <p:cNvCxnSpPr>
            <a:stCxn id="9" idx="3"/>
            <a:endCxn id="19" idx="1"/>
          </p:cNvCxnSpPr>
          <p:nvPr/>
        </p:nvCxnSpPr>
        <p:spPr>
          <a:xfrm flipV="1">
            <a:off x="6182560" y="3561368"/>
            <a:ext cx="801833" cy="98655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FDE6A5-C7D0-1730-B306-F3C597A66F31}"/>
              </a:ext>
            </a:extLst>
          </p:cNvPr>
          <p:cNvCxnSpPr>
            <a:cxnSpLocks/>
            <a:stCxn id="19" idx="3"/>
            <a:endCxn id="20" idx="1"/>
          </p:cNvCxnSpPr>
          <p:nvPr/>
        </p:nvCxnSpPr>
        <p:spPr>
          <a:xfrm flipV="1">
            <a:off x="8920071" y="3561367"/>
            <a:ext cx="3176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FC68793D-E7F5-D8D6-BBC7-FB5FABDC35F4}"/>
              </a:ext>
            </a:extLst>
          </p:cNvPr>
          <p:cNvSpPr/>
          <p:nvPr/>
        </p:nvSpPr>
        <p:spPr>
          <a:xfrm>
            <a:off x="10855749" y="3320156"/>
            <a:ext cx="1136279" cy="482422"/>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Calibri" panose="020F0502020204030204" pitchFamily="34" charset="0"/>
                <a:cs typeface="Calibri" panose="020F0502020204030204" pitchFamily="34" charset="0"/>
              </a:rPr>
              <a:t>User feedback</a:t>
            </a:r>
          </a:p>
        </p:txBody>
      </p:sp>
      <p:cxnSp>
        <p:nvCxnSpPr>
          <p:cNvPr id="35" name="Straight Arrow Connector 34">
            <a:extLst>
              <a:ext uri="{FF2B5EF4-FFF2-40B4-BE49-F238E27FC236}">
                <a16:creationId xmlns:a16="http://schemas.microsoft.com/office/drawing/2014/main" id="{7417EDFA-8730-725B-D276-647DB7471E4B}"/>
              </a:ext>
            </a:extLst>
          </p:cNvPr>
          <p:cNvCxnSpPr>
            <a:stCxn id="20" idx="3"/>
            <a:endCxn id="33" idx="1"/>
          </p:cNvCxnSpPr>
          <p:nvPr/>
        </p:nvCxnSpPr>
        <p:spPr>
          <a:xfrm>
            <a:off x="10291424" y="3561367"/>
            <a:ext cx="5643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Left Brace 38">
            <a:extLst>
              <a:ext uri="{FF2B5EF4-FFF2-40B4-BE49-F238E27FC236}">
                <a16:creationId xmlns:a16="http://schemas.microsoft.com/office/drawing/2014/main" id="{5EA92344-4B55-CC14-9D67-D19E44FC62DA}"/>
              </a:ext>
            </a:extLst>
          </p:cNvPr>
          <p:cNvSpPr/>
          <p:nvPr/>
        </p:nvSpPr>
        <p:spPr>
          <a:xfrm rot="16200000">
            <a:off x="8655593" y="2754092"/>
            <a:ext cx="266924" cy="3753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ectangle 41">
            <a:extLst>
              <a:ext uri="{FF2B5EF4-FFF2-40B4-BE49-F238E27FC236}">
                <a16:creationId xmlns:a16="http://schemas.microsoft.com/office/drawing/2014/main" id="{8670C859-DD0A-CA33-A342-B1DE5EA5AD61}"/>
              </a:ext>
            </a:extLst>
          </p:cNvPr>
          <p:cNvSpPr/>
          <p:nvPr/>
        </p:nvSpPr>
        <p:spPr>
          <a:xfrm>
            <a:off x="7496996" y="2340734"/>
            <a:ext cx="2559997" cy="38416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Dynamic model selection</a:t>
            </a:r>
          </a:p>
        </p:txBody>
      </p:sp>
      <p:graphicFrame>
        <p:nvGraphicFramePr>
          <p:cNvPr id="32" name="Table 51">
            <a:extLst>
              <a:ext uri="{FF2B5EF4-FFF2-40B4-BE49-F238E27FC236}">
                <a16:creationId xmlns:a16="http://schemas.microsoft.com/office/drawing/2014/main" id="{6EE7C165-A057-34B0-FF59-DF208C215A5F}"/>
              </a:ext>
            </a:extLst>
          </p:cNvPr>
          <p:cNvGraphicFramePr>
            <a:graphicFrameLocks noGrp="1"/>
          </p:cNvGraphicFramePr>
          <p:nvPr>
            <p:extLst>
              <p:ext uri="{D42A27DB-BD31-4B8C-83A1-F6EECF244321}">
                <p14:modId xmlns:p14="http://schemas.microsoft.com/office/powerpoint/2010/main" val="2177540013"/>
              </p:ext>
            </p:extLst>
          </p:nvPr>
        </p:nvGraphicFramePr>
        <p:xfrm>
          <a:off x="2086709" y="2604490"/>
          <a:ext cx="1606488" cy="2011680"/>
        </p:xfrm>
        <a:graphic>
          <a:graphicData uri="http://schemas.openxmlformats.org/drawingml/2006/table">
            <a:tbl>
              <a:tblPr firstRow="1" bandRow="1">
                <a:tableStyleId>{F2DE63D5-997A-4646-A377-4702673A728D}</a:tableStyleId>
              </a:tblPr>
              <a:tblGrid>
                <a:gridCol w="809876">
                  <a:extLst>
                    <a:ext uri="{9D8B030D-6E8A-4147-A177-3AD203B41FA5}">
                      <a16:colId xmlns:a16="http://schemas.microsoft.com/office/drawing/2014/main" val="4113684608"/>
                    </a:ext>
                  </a:extLst>
                </a:gridCol>
                <a:gridCol w="796612">
                  <a:extLst>
                    <a:ext uri="{9D8B030D-6E8A-4147-A177-3AD203B41FA5}">
                      <a16:colId xmlns:a16="http://schemas.microsoft.com/office/drawing/2014/main" val="419689380"/>
                    </a:ext>
                  </a:extLst>
                </a:gridCol>
              </a:tblGrid>
              <a:tr h="304893">
                <a:tc>
                  <a:txBody>
                    <a:bodyPr/>
                    <a:lstStyle/>
                    <a:p>
                      <a:pPr algn="ctr"/>
                      <a:r>
                        <a:rPr lang="en-US" sz="1200" dirty="0"/>
                        <a:t>Test Question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a:t>Correct response</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8731536"/>
                  </a:ext>
                </a:extLst>
              </a:tr>
              <a:tr h="225281">
                <a:tc>
                  <a:txBody>
                    <a:bodyPr/>
                    <a:lstStyle/>
                    <a:p>
                      <a:pPr algn="ctr"/>
                      <a:r>
                        <a:rPr lang="en-US" sz="1200" dirty="0"/>
                        <a:t>Q1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a:t>A1</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18830752"/>
                  </a:ext>
                </a:extLst>
              </a:tr>
              <a:tr h="225281">
                <a:tc>
                  <a:txBody>
                    <a:bodyPr/>
                    <a:lstStyle/>
                    <a:p>
                      <a:pPr algn="ctr"/>
                      <a:r>
                        <a:rPr lang="en-US" sz="1200" dirty="0"/>
                        <a:t>Q2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a:t>A2</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5079682"/>
                  </a:ext>
                </a:extLst>
              </a:tr>
              <a:tr h="225281">
                <a:tc>
                  <a:txBody>
                    <a:bodyPr/>
                    <a:lstStyle/>
                    <a:p>
                      <a:pPr algn="ctr"/>
                      <a:r>
                        <a:rPr lang="en-US" sz="1200" dirty="0"/>
                        <a:t>Q3</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a:t>A3</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1603458"/>
                  </a:ext>
                </a:extLst>
              </a:tr>
              <a:tr h="225281">
                <a:tc>
                  <a:txBody>
                    <a:bodyPr/>
                    <a:lstStyle/>
                    <a:p>
                      <a:pPr algn="ctr"/>
                      <a:r>
                        <a:rPr lang="en-US" sz="1200" dirty="0"/>
                        <a: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a:t>…..</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8553328"/>
                  </a:ext>
                </a:extLst>
              </a:tr>
              <a:tr h="225281">
                <a:tc>
                  <a:txBody>
                    <a:bodyPr/>
                    <a:lstStyle/>
                    <a:p>
                      <a:pPr algn="ctr"/>
                      <a:r>
                        <a:rPr lang="en-US" sz="1200" dirty="0"/>
                        <a:t>Q55</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200" dirty="0"/>
                        <a:t>A55</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9328453"/>
                  </a:ext>
                </a:extLst>
              </a:tr>
            </a:tbl>
          </a:graphicData>
        </a:graphic>
      </p:graphicFrame>
      <p:pic>
        <p:nvPicPr>
          <p:cNvPr id="36" name="Graphic 35" descr="Database outline">
            <a:extLst>
              <a:ext uri="{FF2B5EF4-FFF2-40B4-BE49-F238E27FC236}">
                <a16:creationId xmlns:a16="http://schemas.microsoft.com/office/drawing/2014/main" id="{ED4704F5-F3AA-BE3D-6A6A-15000A745F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8310" y="3141175"/>
            <a:ext cx="696201" cy="807716"/>
          </a:xfrm>
          <a:prstGeom prst="rect">
            <a:avLst/>
          </a:prstGeom>
        </p:spPr>
      </p:pic>
      <p:sp>
        <p:nvSpPr>
          <p:cNvPr id="43" name="TextBox 42">
            <a:extLst>
              <a:ext uri="{FF2B5EF4-FFF2-40B4-BE49-F238E27FC236}">
                <a16:creationId xmlns:a16="http://schemas.microsoft.com/office/drawing/2014/main" id="{00C5AC08-98AB-F58F-4871-9B27DBC65B17}"/>
              </a:ext>
            </a:extLst>
          </p:cNvPr>
          <p:cNvSpPr txBox="1"/>
          <p:nvPr/>
        </p:nvSpPr>
        <p:spPr>
          <a:xfrm>
            <a:off x="315686" y="3939733"/>
            <a:ext cx="1315939" cy="523220"/>
          </a:xfrm>
          <a:prstGeom prst="rect">
            <a:avLst/>
          </a:prstGeom>
          <a:noFill/>
        </p:spPr>
        <p:txBody>
          <a:bodyPr wrap="square" rtlCol="0">
            <a:spAutoFit/>
          </a:bodyPr>
          <a:lstStyle/>
          <a:p>
            <a:pPr algn="ctr"/>
            <a:r>
              <a:rPr lang="en-US" sz="1400" dirty="0"/>
              <a:t>Context / reference file</a:t>
            </a:r>
          </a:p>
        </p:txBody>
      </p:sp>
      <p:cxnSp>
        <p:nvCxnSpPr>
          <p:cNvPr id="45" name="Straight Arrow Connector 44">
            <a:extLst>
              <a:ext uri="{FF2B5EF4-FFF2-40B4-BE49-F238E27FC236}">
                <a16:creationId xmlns:a16="http://schemas.microsoft.com/office/drawing/2014/main" id="{2D4C5833-BC08-C0D9-14C5-6AF1C7C2E5EA}"/>
              </a:ext>
            </a:extLst>
          </p:cNvPr>
          <p:cNvCxnSpPr>
            <a:stCxn id="36" idx="3"/>
          </p:cNvCxnSpPr>
          <p:nvPr/>
        </p:nvCxnSpPr>
        <p:spPr>
          <a:xfrm>
            <a:off x="1374511" y="3545033"/>
            <a:ext cx="704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4E5FC75-109F-E119-129C-2F59CC39B48B}"/>
              </a:ext>
            </a:extLst>
          </p:cNvPr>
          <p:cNvSpPr txBox="1"/>
          <p:nvPr/>
        </p:nvSpPr>
        <p:spPr>
          <a:xfrm>
            <a:off x="838200" y="1070808"/>
            <a:ext cx="10699667" cy="923330"/>
          </a:xfrm>
          <a:prstGeom prst="rect">
            <a:avLst/>
          </a:prstGeom>
          <a:noFill/>
        </p:spPr>
        <p:txBody>
          <a:bodyPr wrap="square" rtlCol="0">
            <a:spAutoFit/>
          </a:bodyPr>
          <a:lstStyle/>
          <a:p>
            <a:pPr marL="285750" indent="-285750">
              <a:buFont typeface="Arial" panose="020B0604020202020204" pitchFamily="34" charset="0"/>
              <a:buChar char="•"/>
            </a:pPr>
            <a:r>
              <a:rPr lang="en-US" dirty="0"/>
              <a:t>55 questions were prepared from the manuals of various models that were used for context/reference</a:t>
            </a:r>
          </a:p>
          <a:p>
            <a:pPr marL="285750" indent="-285750">
              <a:buFont typeface="Arial" panose="020B0604020202020204" pitchFamily="34" charset="0"/>
              <a:buChar char="•"/>
            </a:pPr>
            <a:r>
              <a:rPr lang="en-US" dirty="0"/>
              <a:t>These questions were passed to both models.</a:t>
            </a:r>
          </a:p>
          <a:p>
            <a:pPr marL="285750" indent="-285750">
              <a:buFont typeface="Arial" panose="020B0604020202020204" pitchFamily="34" charset="0"/>
              <a:buChar char="•"/>
            </a:pPr>
            <a:r>
              <a:rPr lang="en-US" dirty="0"/>
              <a:t>To get the best-of-both responses, Cosine similarity has been used</a:t>
            </a:r>
          </a:p>
        </p:txBody>
      </p:sp>
      <p:sp>
        <p:nvSpPr>
          <p:cNvPr id="50" name="TextBox 49">
            <a:extLst>
              <a:ext uri="{FF2B5EF4-FFF2-40B4-BE49-F238E27FC236}">
                <a16:creationId xmlns:a16="http://schemas.microsoft.com/office/drawing/2014/main" id="{BE30883D-A09F-0A08-2315-753F831048E4}"/>
              </a:ext>
            </a:extLst>
          </p:cNvPr>
          <p:cNvSpPr txBox="1"/>
          <p:nvPr/>
        </p:nvSpPr>
        <p:spPr>
          <a:xfrm>
            <a:off x="315686" y="6341613"/>
            <a:ext cx="10351929" cy="276999"/>
          </a:xfrm>
          <a:prstGeom prst="rect">
            <a:avLst/>
          </a:prstGeom>
          <a:noFill/>
        </p:spPr>
        <p:txBody>
          <a:bodyPr wrap="square" rtlCol="0">
            <a:spAutoFit/>
          </a:bodyPr>
          <a:lstStyle/>
          <a:p>
            <a:r>
              <a:rPr lang="en-US" sz="1200" dirty="0"/>
              <a:t>**Hugging Face pipeline model also gives the probability for each response. This is another metric for assessing model response.</a:t>
            </a:r>
          </a:p>
        </p:txBody>
      </p:sp>
      <p:pic>
        <p:nvPicPr>
          <p:cNvPr id="54" name="Picture 53" descr="Table&#10;&#10;Description automatically generated">
            <a:extLst>
              <a:ext uri="{FF2B5EF4-FFF2-40B4-BE49-F238E27FC236}">
                <a16:creationId xmlns:a16="http://schemas.microsoft.com/office/drawing/2014/main" id="{ABDEC00D-DE44-FFB4-B615-5C6930AEC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2524" y="4740000"/>
            <a:ext cx="1589558" cy="1058348"/>
          </a:xfrm>
          <a:prstGeom prst="rect">
            <a:avLst/>
          </a:prstGeom>
          <a:ln>
            <a:solidFill>
              <a:schemeClr val="accent1">
                <a:lumMod val="40000"/>
                <a:lumOff val="60000"/>
              </a:schemeClr>
            </a:solidFill>
          </a:ln>
        </p:spPr>
      </p:pic>
      <p:pic>
        <p:nvPicPr>
          <p:cNvPr id="56" name="Picture 55" descr="Table&#10;&#10;Description automatically generated">
            <a:extLst>
              <a:ext uri="{FF2B5EF4-FFF2-40B4-BE49-F238E27FC236}">
                <a16:creationId xmlns:a16="http://schemas.microsoft.com/office/drawing/2014/main" id="{DC20FBB6-21D6-254D-5D79-F34E988ABA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3121" y="2797703"/>
            <a:ext cx="1586031" cy="1066469"/>
          </a:xfrm>
          <a:prstGeom prst="rect">
            <a:avLst/>
          </a:prstGeom>
          <a:ln>
            <a:solidFill>
              <a:schemeClr val="accent1">
                <a:lumMod val="40000"/>
                <a:lumOff val="60000"/>
              </a:schemeClr>
            </a:solidFill>
          </a:ln>
        </p:spPr>
      </p:pic>
      <p:pic>
        <p:nvPicPr>
          <p:cNvPr id="62" name="Picture 61" descr="Table&#10;&#10;Description automatically generated">
            <a:extLst>
              <a:ext uri="{FF2B5EF4-FFF2-40B4-BE49-F238E27FC236}">
                <a16:creationId xmlns:a16="http://schemas.microsoft.com/office/drawing/2014/main" id="{B8BBE055-B5E5-0736-4A0E-2455B9F63A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28630" y="4771981"/>
            <a:ext cx="1496731" cy="1053911"/>
          </a:xfrm>
          <a:prstGeom prst="rect">
            <a:avLst/>
          </a:prstGeom>
          <a:ln>
            <a:solidFill>
              <a:schemeClr val="accent6">
                <a:lumMod val="75000"/>
              </a:schemeClr>
            </a:solidFill>
          </a:ln>
        </p:spPr>
      </p:pic>
    </p:spTree>
    <p:extLst>
      <p:ext uri="{BB962C8B-B14F-4D97-AF65-F5344CB8AC3E}">
        <p14:creationId xmlns:p14="http://schemas.microsoft.com/office/powerpoint/2010/main" val="3693118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3A56F-214B-9593-C7CB-1B4D898349B7}"/>
              </a:ext>
            </a:extLst>
          </p:cNvPr>
          <p:cNvSpPr>
            <a:spLocks noGrp="1"/>
          </p:cNvSpPr>
          <p:nvPr>
            <p:ph type="title"/>
          </p:nvPr>
        </p:nvSpPr>
        <p:spPr>
          <a:xfrm>
            <a:off x="838200" y="163693"/>
            <a:ext cx="10515600" cy="644278"/>
          </a:xfrm>
        </p:spPr>
        <p:txBody>
          <a:bodyPr>
            <a:normAutofit fontScale="90000"/>
          </a:bodyPr>
          <a:lstStyle/>
          <a:p>
            <a:r>
              <a:rPr lang="en-US" dirty="0"/>
              <a:t>Why dynamic selection of model?</a:t>
            </a:r>
          </a:p>
        </p:txBody>
      </p:sp>
      <p:graphicFrame>
        <p:nvGraphicFramePr>
          <p:cNvPr id="3" name="Table 3">
            <a:extLst>
              <a:ext uri="{FF2B5EF4-FFF2-40B4-BE49-F238E27FC236}">
                <a16:creationId xmlns:a16="http://schemas.microsoft.com/office/drawing/2014/main" id="{19DF044A-80C5-C472-7012-6EB45BA8E63B}"/>
              </a:ext>
            </a:extLst>
          </p:cNvPr>
          <p:cNvGraphicFramePr>
            <a:graphicFrameLocks noGrp="1"/>
          </p:cNvGraphicFramePr>
          <p:nvPr>
            <p:extLst>
              <p:ext uri="{D42A27DB-BD31-4B8C-83A1-F6EECF244321}">
                <p14:modId xmlns:p14="http://schemas.microsoft.com/office/powerpoint/2010/main" val="1868864356"/>
              </p:ext>
            </p:extLst>
          </p:nvPr>
        </p:nvGraphicFramePr>
        <p:xfrm>
          <a:off x="1154996" y="2671102"/>
          <a:ext cx="3003137" cy="1737360"/>
        </p:xfrm>
        <a:graphic>
          <a:graphicData uri="http://schemas.openxmlformats.org/drawingml/2006/table">
            <a:tbl>
              <a:tblPr firstRow="1" bandRow="1">
                <a:tableStyleId>{5C22544A-7EE6-4342-B048-85BDC9FD1C3A}</a:tableStyleId>
              </a:tblPr>
              <a:tblGrid>
                <a:gridCol w="1072214">
                  <a:extLst>
                    <a:ext uri="{9D8B030D-6E8A-4147-A177-3AD203B41FA5}">
                      <a16:colId xmlns:a16="http://schemas.microsoft.com/office/drawing/2014/main" val="2376364666"/>
                    </a:ext>
                  </a:extLst>
                </a:gridCol>
                <a:gridCol w="934713">
                  <a:extLst>
                    <a:ext uri="{9D8B030D-6E8A-4147-A177-3AD203B41FA5}">
                      <a16:colId xmlns:a16="http://schemas.microsoft.com/office/drawing/2014/main" val="1289947860"/>
                    </a:ext>
                  </a:extLst>
                </a:gridCol>
                <a:gridCol w="996210">
                  <a:extLst>
                    <a:ext uri="{9D8B030D-6E8A-4147-A177-3AD203B41FA5}">
                      <a16:colId xmlns:a16="http://schemas.microsoft.com/office/drawing/2014/main" val="3269419369"/>
                    </a:ext>
                  </a:extLst>
                </a:gridCol>
              </a:tblGrid>
              <a:tr h="258875">
                <a:tc>
                  <a:txBody>
                    <a:bodyPr/>
                    <a:lstStyle/>
                    <a:p>
                      <a:pPr algn="ctr"/>
                      <a:endParaRPr lang="en-US" sz="16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solidFill>
                        </a:rPr>
                        <a:t>Correct answer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b="0" dirty="0">
                          <a:solidFill>
                            <a:schemeClr val="tx1"/>
                          </a:solidFill>
                        </a:rPr>
                        <a:t>Incorrect answer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9332117"/>
                  </a:ext>
                </a:extLst>
              </a:tr>
              <a:tr h="258875">
                <a:tc>
                  <a:txBody>
                    <a:bodyPr/>
                    <a:lstStyle/>
                    <a:p>
                      <a:pPr algn="ctr"/>
                      <a:r>
                        <a:rPr lang="en-US" sz="1600" dirty="0">
                          <a:solidFill>
                            <a:schemeClr val="tx1"/>
                          </a:solidFill>
                        </a:rPr>
                        <a:t>Correct answer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17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3128699"/>
                  </a:ext>
                </a:extLst>
              </a:tr>
              <a:tr h="258875">
                <a:tc>
                  <a:txBody>
                    <a:bodyPr/>
                    <a:lstStyle/>
                    <a:p>
                      <a:pPr algn="ctr"/>
                      <a:r>
                        <a:rPr lang="en-US" sz="1600" dirty="0">
                          <a:solidFill>
                            <a:schemeClr val="tx1"/>
                          </a:solidFill>
                        </a:rPr>
                        <a:t>Incorrect answer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600"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71161630"/>
                  </a:ext>
                </a:extLst>
              </a:tr>
            </a:tbl>
          </a:graphicData>
        </a:graphic>
      </p:graphicFrame>
      <p:sp>
        <p:nvSpPr>
          <p:cNvPr id="4" name="TextBox 3">
            <a:extLst>
              <a:ext uri="{FF2B5EF4-FFF2-40B4-BE49-F238E27FC236}">
                <a16:creationId xmlns:a16="http://schemas.microsoft.com/office/drawing/2014/main" id="{9242A047-86E2-8AEB-84C4-B2A33EF059CC}"/>
              </a:ext>
            </a:extLst>
          </p:cNvPr>
          <p:cNvSpPr txBox="1"/>
          <p:nvPr/>
        </p:nvSpPr>
        <p:spPr>
          <a:xfrm>
            <a:off x="721668" y="1037454"/>
            <a:ext cx="11150930" cy="646331"/>
          </a:xfrm>
          <a:prstGeom prst="rect">
            <a:avLst/>
          </a:prstGeom>
          <a:noFill/>
        </p:spPr>
        <p:txBody>
          <a:bodyPr wrap="square" rtlCol="0">
            <a:spAutoFit/>
          </a:bodyPr>
          <a:lstStyle/>
          <a:p>
            <a:r>
              <a:rPr lang="en-US" dirty="0"/>
              <a:t>Both models’ responses to the test questions were manually checked and tagged as “Correct” and “Incorrect”.</a:t>
            </a:r>
          </a:p>
          <a:p>
            <a:r>
              <a:rPr lang="en-US" dirty="0"/>
              <a:t>2x2 matrix of both the model’s performance is below:</a:t>
            </a:r>
          </a:p>
        </p:txBody>
      </p:sp>
      <p:sp>
        <p:nvSpPr>
          <p:cNvPr id="5" name="Rounded Rectangle 4">
            <a:extLst>
              <a:ext uri="{FF2B5EF4-FFF2-40B4-BE49-F238E27FC236}">
                <a16:creationId xmlns:a16="http://schemas.microsoft.com/office/drawing/2014/main" id="{6BF16025-E510-9C91-A9C9-77160DAB7DB3}"/>
              </a:ext>
            </a:extLst>
          </p:cNvPr>
          <p:cNvSpPr/>
          <p:nvPr/>
        </p:nvSpPr>
        <p:spPr>
          <a:xfrm>
            <a:off x="2341209" y="3316556"/>
            <a:ext cx="1650670" cy="444137"/>
          </a:xfrm>
          <a:prstGeom prst="roundRect">
            <a:avLst/>
          </a:prstGeom>
          <a:solidFill>
            <a:schemeClr val="accent6">
              <a:lumMod val="40000"/>
              <a:lumOff val="60000"/>
              <a:alpha val="32000"/>
            </a:schemeClr>
          </a:solidFill>
          <a:ln>
            <a:solidFill>
              <a:schemeClr val="accent6">
                <a:lumMod val="75000"/>
                <a:alpha val="61116"/>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ounded Rectangle 5">
            <a:extLst>
              <a:ext uri="{FF2B5EF4-FFF2-40B4-BE49-F238E27FC236}">
                <a16:creationId xmlns:a16="http://schemas.microsoft.com/office/drawing/2014/main" id="{8A0F4A86-0E20-75C6-DB5F-E44E1A8BDA98}"/>
              </a:ext>
            </a:extLst>
          </p:cNvPr>
          <p:cNvSpPr/>
          <p:nvPr/>
        </p:nvSpPr>
        <p:spPr>
          <a:xfrm rot="5400000">
            <a:off x="2156287" y="3504771"/>
            <a:ext cx="1024936" cy="650262"/>
          </a:xfrm>
          <a:prstGeom prst="roundRect">
            <a:avLst/>
          </a:prstGeom>
          <a:solidFill>
            <a:schemeClr val="accent5">
              <a:lumMod val="40000"/>
              <a:lumOff val="60000"/>
              <a:alpha val="32000"/>
            </a:schemeClr>
          </a:solidFill>
          <a:ln>
            <a:solidFill>
              <a:schemeClr val="accent6">
                <a:lumMod val="75000"/>
                <a:alpha val="61116"/>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C89B76C1-DBC6-FB2C-E1C8-C0944EE998A8}"/>
              </a:ext>
            </a:extLst>
          </p:cNvPr>
          <p:cNvSpPr txBox="1"/>
          <p:nvPr/>
        </p:nvSpPr>
        <p:spPr>
          <a:xfrm>
            <a:off x="2314260" y="2297696"/>
            <a:ext cx="1770278" cy="369332"/>
          </a:xfrm>
          <a:prstGeom prst="rect">
            <a:avLst/>
          </a:prstGeom>
          <a:noFill/>
        </p:spPr>
        <p:txBody>
          <a:bodyPr wrap="square" rtlCol="0">
            <a:spAutoFit/>
          </a:bodyPr>
          <a:lstStyle/>
          <a:p>
            <a:pPr algn="ctr"/>
            <a:r>
              <a:rPr lang="en-US" dirty="0"/>
              <a:t>Pipeline model</a:t>
            </a:r>
          </a:p>
        </p:txBody>
      </p:sp>
      <p:sp>
        <p:nvSpPr>
          <p:cNvPr id="11" name="TextBox 10">
            <a:extLst>
              <a:ext uri="{FF2B5EF4-FFF2-40B4-BE49-F238E27FC236}">
                <a16:creationId xmlns:a16="http://schemas.microsoft.com/office/drawing/2014/main" id="{3CCBF257-DFF9-F479-4D3B-30B8FF1D09CB}"/>
              </a:ext>
            </a:extLst>
          </p:cNvPr>
          <p:cNvSpPr txBox="1"/>
          <p:nvPr/>
        </p:nvSpPr>
        <p:spPr>
          <a:xfrm rot="16200000">
            <a:off x="241366" y="3504227"/>
            <a:ext cx="1159333" cy="646331"/>
          </a:xfrm>
          <a:prstGeom prst="rect">
            <a:avLst/>
          </a:prstGeom>
          <a:noFill/>
        </p:spPr>
        <p:txBody>
          <a:bodyPr wrap="square" rtlCol="0">
            <a:spAutoFit/>
          </a:bodyPr>
          <a:lstStyle/>
          <a:p>
            <a:pPr algn="ctr"/>
            <a:r>
              <a:rPr lang="en-US" dirty="0"/>
              <a:t>Baseline model</a:t>
            </a:r>
          </a:p>
        </p:txBody>
      </p:sp>
      <p:sp>
        <p:nvSpPr>
          <p:cNvPr id="17" name="Rounded Rectangle 16">
            <a:extLst>
              <a:ext uri="{FF2B5EF4-FFF2-40B4-BE49-F238E27FC236}">
                <a16:creationId xmlns:a16="http://schemas.microsoft.com/office/drawing/2014/main" id="{3566F740-C7BE-33ED-0A59-A4B822D526B7}"/>
              </a:ext>
            </a:extLst>
          </p:cNvPr>
          <p:cNvSpPr/>
          <p:nvPr/>
        </p:nvSpPr>
        <p:spPr>
          <a:xfrm>
            <a:off x="4460560" y="3274956"/>
            <a:ext cx="1144204" cy="53740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26 correct responses</a:t>
            </a:r>
          </a:p>
        </p:txBody>
      </p:sp>
      <p:sp>
        <p:nvSpPr>
          <p:cNvPr id="19" name="Rounded Rectangle 18">
            <a:extLst>
              <a:ext uri="{FF2B5EF4-FFF2-40B4-BE49-F238E27FC236}">
                <a16:creationId xmlns:a16="http://schemas.microsoft.com/office/drawing/2014/main" id="{5C49A2A3-9803-F6F4-6273-85E90C7BE45E}"/>
              </a:ext>
            </a:extLst>
          </p:cNvPr>
          <p:cNvSpPr/>
          <p:nvPr/>
        </p:nvSpPr>
        <p:spPr>
          <a:xfrm>
            <a:off x="2110709" y="4663293"/>
            <a:ext cx="1127432" cy="537406"/>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43 correct responses</a:t>
            </a:r>
          </a:p>
        </p:txBody>
      </p:sp>
      <p:cxnSp>
        <p:nvCxnSpPr>
          <p:cNvPr id="22" name="Straight Arrow Connector 21">
            <a:extLst>
              <a:ext uri="{FF2B5EF4-FFF2-40B4-BE49-F238E27FC236}">
                <a16:creationId xmlns:a16="http://schemas.microsoft.com/office/drawing/2014/main" id="{9AE5F397-81EB-6B58-19A0-17C1EA331907}"/>
              </a:ext>
            </a:extLst>
          </p:cNvPr>
          <p:cNvCxnSpPr>
            <a:endCxn id="17" idx="1"/>
          </p:cNvCxnSpPr>
          <p:nvPr/>
        </p:nvCxnSpPr>
        <p:spPr>
          <a:xfrm>
            <a:off x="3991879" y="3538624"/>
            <a:ext cx="468681" cy="503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971FD52-2CFF-3DFC-689F-BB5FB827D99F}"/>
              </a:ext>
            </a:extLst>
          </p:cNvPr>
          <p:cNvCxnSpPr>
            <a:stCxn id="6" idx="3"/>
            <a:endCxn id="19" idx="0"/>
          </p:cNvCxnSpPr>
          <p:nvPr/>
        </p:nvCxnSpPr>
        <p:spPr>
          <a:xfrm>
            <a:off x="2668755" y="4342370"/>
            <a:ext cx="5670" cy="320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F9B9A460-1E86-1A6E-D3C8-9F810073BC79}"/>
              </a:ext>
            </a:extLst>
          </p:cNvPr>
          <p:cNvSpPr txBox="1"/>
          <p:nvPr/>
        </p:nvSpPr>
        <p:spPr>
          <a:xfrm>
            <a:off x="5921703" y="2011510"/>
            <a:ext cx="5965407" cy="18158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u="sng" dirty="0"/>
              <a:t>Dynamic model performance:</a:t>
            </a:r>
          </a:p>
          <a:p>
            <a:pPr marL="285750" indent="-285750">
              <a:buFont typeface="Arial" panose="020B0604020202020204" pitchFamily="34" charset="0"/>
              <a:buChar char="•"/>
            </a:pPr>
            <a:r>
              <a:rPr lang="en-US" sz="1600" dirty="0"/>
              <a:t>In isolation, the Baseline model is accurately responding to 45% of questions (26 / 57) </a:t>
            </a:r>
          </a:p>
          <a:p>
            <a:pPr marL="285750" indent="-285750">
              <a:buFont typeface="Arial" panose="020B0604020202020204" pitchFamily="34" charset="0"/>
              <a:buChar char="•"/>
            </a:pPr>
            <a:r>
              <a:rPr lang="en-US" sz="1600" dirty="0"/>
              <a:t>The pipeline model is accurately responding to 75% of questions (43 / 57).</a:t>
            </a:r>
          </a:p>
          <a:p>
            <a:pPr marL="285750" indent="-285750">
              <a:buFont typeface="Arial" panose="020B0604020202020204" pitchFamily="34" charset="0"/>
              <a:buChar char="•"/>
            </a:pPr>
            <a:r>
              <a:rPr lang="en-US" sz="1600" dirty="0"/>
              <a:t>By dynamic selection, we are getting the best of both models. 91% (52 / 57) of questions were accurately responded to.</a:t>
            </a:r>
          </a:p>
        </p:txBody>
      </p:sp>
      <p:sp>
        <p:nvSpPr>
          <p:cNvPr id="26" name="TextBox 25">
            <a:extLst>
              <a:ext uri="{FF2B5EF4-FFF2-40B4-BE49-F238E27FC236}">
                <a16:creationId xmlns:a16="http://schemas.microsoft.com/office/drawing/2014/main" id="{F1014577-ED9C-B53C-E7BA-8F1109FC3231}"/>
              </a:ext>
            </a:extLst>
          </p:cNvPr>
          <p:cNvSpPr txBox="1"/>
          <p:nvPr/>
        </p:nvSpPr>
        <p:spPr>
          <a:xfrm>
            <a:off x="5921703" y="4501744"/>
            <a:ext cx="5959737" cy="13234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u="sng" dirty="0"/>
              <a:t>Tradeoff between Accuracy &amp; Response time:</a:t>
            </a:r>
          </a:p>
          <a:p>
            <a:pPr marL="285750" indent="-285750">
              <a:buFont typeface="Arial" panose="020B0604020202020204" pitchFamily="34" charset="0"/>
              <a:buChar char="•"/>
            </a:pPr>
            <a:r>
              <a:rPr lang="en-US" sz="1600" dirty="0"/>
              <a:t>This accuracy improvement is coming at the expense of response time. </a:t>
            </a:r>
          </a:p>
          <a:p>
            <a:pPr marL="285750" indent="-285750">
              <a:buFont typeface="Arial" panose="020B0604020202020204" pitchFamily="34" charset="0"/>
              <a:buChar char="•"/>
            </a:pPr>
            <a:r>
              <a:rPr lang="en-US" sz="1600" dirty="0"/>
              <a:t>Average Response time is going up from ~8 seconds to ~33 seconds</a:t>
            </a:r>
          </a:p>
        </p:txBody>
      </p:sp>
      <p:sp>
        <p:nvSpPr>
          <p:cNvPr id="29" name="Down Arrow 28">
            <a:extLst>
              <a:ext uri="{FF2B5EF4-FFF2-40B4-BE49-F238E27FC236}">
                <a16:creationId xmlns:a16="http://schemas.microsoft.com/office/drawing/2014/main" id="{BA67F276-3349-AB28-8C98-A3B8FB446ADD}"/>
              </a:ext>
            </a:extLst>
          </p:cNvPr>
          <p:cNvSpPr/>
          <p:nvPr/>
        </p:nvSpPr>
        <p:spPr>
          <a:xfrm>
            <a:off x="8901571" y="3947396"/>
            <a:ext cx="182880" cy="3918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51510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96FCB-E2FB-6E7F-6782-6C3B726A1400}"/>
              </a:ext>
            </a:extLst>
          </p:cNvPr>
          <p:cNvSpPr>
            <a:spLocks noGrp="1"/>
          </p:cNvSpPr>
          <p:nvPr>
            <p:ph type="title"/>
          </p:nvPr>
        </p:nvSpPr>
        <p:spPr>
          <a:xfrm>
            <a:off x="838200" y="200391"/>
            <a:ext cx="10515600" cy="498602"/>
          </a:xfrm>
        </p:spPr>
        <p:txBody>
          <a:bodyPr>
            <a:normAutofit fontScale="90000"/>
          </a:bodyPr>
          <a:lstStyle/>
          <a:p>
            <a:r>
              <a:rPr lang="en-US" dirty="0"/>
              <a:t>Metrics &amp; Evaluation</a:t>
            </a:r>
          </a:p>
        </p:txBody>
      </p:sp>
      <p:sp>
        <p:nvSpPr>
          <p:cNvPr id="4" name="Rounded Rectangle 3">
            <a:extLst>
              <a:ext uri="{FF2B5EF4-FFF2-40B4-BE49-F238E27FC236}">
                <a16:creationId xmlns:a16="http://schemas.microsoft.com/office/drawing/2014/main" id="{B5A944B7-E67A-035A-E0FB-B0F0B31F9582}"/>
              </a:ext>
            </a:extLst>
          </p:cNvPr>
          <p:cNvSpPr/>
          <p:nvPr/>
        </p:nvSpPr>
        <p:spPr>
          <a:xfrm>
            <a:off x="631552" y="1275283"/>
            <a:ext cx="3157728" cy="225551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1"/>
            <a:endParaRPr lang="en-US" sz="1400" dirty="0"/>
          </a:p>
        </p:txBody>
      </p:sp>
      <p:sp>
        <p:nvSpPr>
          <p:cNvPr id="5" name="TextBox 4">
            <a:extLst>
              <a:ext uri="{FF2B5EF4-FFF2-40B4-BE49-F238E27FC236}">
                <a16:creationId xmlns:a16="http://schemas.microsoft.com/office/drawing/2014/main" id="{1E479C0C-5364-6192-5D50-A61522971B90}"/>
              </a:ext>
            </a:extLst>
          </p:cNvPr>
          <p:cNvSpPr txBox="1"/>
          <p:nvPr/>
        </p:nvSpPr>
        <p:spPr>
          <a:xfrm>
            <a:off x="948544" y="1355755"/>
            <a:ext cx="2682240" cy="954107"/>
          </a:xfrm>
          <a:prstGeom prst="rect">
            <a:avLst/>
          </a:prstGeom>
          <a:noFill/>
        </p:spPr>
        <p:txBody>
          <a:bodyPr wrap="square" rtlCol="0">
            <a:spAutoFit/>
          </a:bodyPr>
          <a:lstStyle/>
          <a:p>
            <a:r>
              <a:rPr lang="en-IN" sz="1400" b="0" i="0" dirty="0">
                <a:effectLst/>
                <a:latin typeface="-apple-system"/>
              </a:rPr>
              <a:t>This score measures the number of matching unigram (‘1-gram’) between our model predicted answer and the </a:t>
            </a:r>
            <a:r>
              <a:rPr lang="en-IN" sz="1400" b="0" i="1" dirty="0">
                <a:effectLst/>
                <a:latin typeface="-apple-system"/>
              </a:rPr>
              <a:t>'reference’</a:t>
            </a:r>
            <a:r>
              <a:rPr lang="en-IN" sz="1400" b="0" i="0" dirty="0">
                <a:effectLst/>
                <a:latin typeface="-apple-system"/>
              </a:rPr>
              <a:t>.</a:t>
            </a:r>
          </a:p>
        </p:txBody>
      </p:sp>
      <p:sp>
        <p:nvSpPr>
          <p:cNvPr id="7" name="TextBox 6">
            <a:extLst>
              <a:ext uri="{FF2B5EF4-FFF2-40B4-BE49-F238E27FC236}">
                <a16:creationId xmlns:a16="http://schemas.microsoft.com/office/drawing/2014/main" id="{87ACFC87-9C99-5DC6-7796-B516E1F25DBB}"/>
              </a:ext>
            </a:extLst>
          </p:cNvPr>
          <p:cNvSpPr txBox="1"/>
          <p:nvPr/>
        </p:nvSpPr>
        <p:spPr>
          <a:xfrm>
            <a:off x="1686160" y="933996"/>
            <a:ext cx="1207008" cy="369332"/>
          </a:xfrm>
          <a:prstGeom prst="rect">
            <a:avLst/>
          </a:prstGeom>
          <a:noFill/>
        </p:spPr>
        <p:txBody>
          <a:bodyPr wrap="square" rtlCol="0">
            <a:spAutoFit/>
          </a:bodyPr>
          <a:lstStyle/>
          <a:p>
            <a:r>
              <a:rPr lang="en-US" dirty="0"/>
              <a:t>ROUGE-1</a:t>
            </a:r>
          </a:p>
        </p:txBody>
      </p:sp>
      <p:sp>
        <p:nvSpPr>
          <p:cNvPr id="8" name="Rounded Rectangle 7">
            <a:extLst>
              <a:ext uri="{FF2B5EF4-FFF2-40B4-BE49-F238E27FC236}">
                <a16:creationId xmlns:a16="http://schemas.microsoft.com/office/drawing/2014/main" id="{44940F7F-F1F2-32DE-CF08-36D864DB195A}"/>
              </a:ext>
            </a:extLst>
          </p:cNvPr>
          <p:cNvSpPr/>
          <p:nvPr/>
        </p:nvSpPr>
        <p:spPr>
          <a:xfrm>
            <a:off x="8431714" y="1275282"/>
            <a:ext cx="3157728" cy="22555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1"/>
            <a:endParaRPr lang="en-US" sz="1400" dirty="0"/>
          </a:p>
        </p:txBody>
      </p:sp>
      <p:sp>
        <p:nvSpPr>
          <p:cNvPr id="9" name="TextBox 8">
            <a:extLst>
              <a:ext uri="{FF2B5EF4-FFF2-40B4-BE49-F238E27FC236}">
                <a16:creationId xmlns:a16="http://schemas.microsoft.com/office/drawing/2014/main" id="{11BFE807-F695-3236-11A0-BE881FDCEF31}"/>
              </a:ext>
            </a:extLst>
          </p:cNvPr>
          <p:cNvSpPr txBox="1"/>
          <p:nvPr/>
        </p:nvSpPr>
        <p:spPr>
          <a:xfrm>
            <a:off x="8714032" y="1355753"/>
            <a:ext cx="2682240" cy="738664"/>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1400" dirty="0">
                <a:solidFill>
                  <a:schemeClr val="tx1"/>
                </a:solidFill>
                <a:latin typeface="-apple-system"/>
              </a:rPr>
              <a:t>Below are the probabilities for the test queries as returned by Hugging face pipeline model.</a:t>
            </a:r>
            <a:endParaRPr lang="en-IN" sz="1400" b="0" i="0" dirty="0">
              <a:solidFill>
                <a:schemeClr val="tx1"/>
              </a:solidFill>
              <a:effectLst/>
              <a:latin typeface="-apple-system"/>
            </a:endParaRPr>
          </a:p>
        </p:txBody>
      </p:sp>
      <p:sp>
        <p:nvSpPr>
          <p:cNvPr id="11" name="TextBox 10">
            <a:extLst>
              <a:ext uri="{FF2B5EF4-FFF2-40B4-BE49-F238E27FC236}">
                <a16:creationId xmlns:a16="http://schemas.microsoft.com/office/drawing/2014/main" id="{7D073669-453E-EBE8-5ADA-12BE2923D669}"/>
              </a:ext>
            </a:extLst>
          </p:cNvPr>
          <p:cNvSpPr txBox="1"/>
          <p:nvPr/>
        </p:nvSpPr>
        <p:spPr>
          <a:xfrm>
            <a:off x="9486322" y="921802"/>
            <a:ext cx="1207008" cy="369332"/>
          </a:xfrm>
          <a:prstGeom prst="rect">
            <a:avLst/>
          </a:prstGeom>
          <a:noFill/>
        </p:spPr>
        <p:txBody>
          <a:bodyPr wrap="square" rtlCol="0">
            <a:spAutoFit/>
          </a:bodyPr>
          <a:lstStyle/>
          <a:p>
            <a:r>
              <a:rPr lang="en-US" dirty="0"/>
              <a:t>Probability</a:t>
            </a:r>
          </a:p>
        </p:txBody>
      </p:sp>
      <p:sp>
        <p:nvSpPr>
          <p:cNvPr id="12" name="Rounded Rectangle 11">
            <a:extLst>
              <a:ext uri="{FF2B5EF4-FFF2-40B4-BE49-F238E27FC236}">
                <a16:creationId xmlns:a16="http://schemas.microsoft.com/office/drawing/2014/main" id="{C168A99E-F538-2FC9-B4C6-4142B9DBF903}"/>
              </a:ext>
            </a:extLst>
          </p:cNvPr>
          <p:cNvSpPr/>
          <p:nvPr/>
        </p:nvSpPr>
        <p:spPr>
          <a:xfrm>
            <a:off x="4563980" y="1275283"/>
            <a:ext cx="3157728" cy="2255521"/>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1"/>
            <a:endParaRPr lang="en-US" sz="1400" dirty="0"/>
          </a:p>
        </p:txBody>
      </p:sp>
      <p:sp>
        <p:nvSpPr>
          <p:cNvPr id="13" name="TextBox 12">
            <a:extLst>
              <a:ext uri="{FF2B5EF4-FFF2-40B4-BE49-F238E27FC236}">
                <a16:creationId xmlns:a16="http://schemas.microsoft.com/office/drawing/2014/main" id="{4E67F15A-9CF8-5274-67D2-0021F63858B0}"/>
              </a:ext>
            </a:extLst>
          </p:cNvPr>
          <p:cNvSpPr txBox="1"/>
          <p:nvPr/>
        </p:nvSpPr>
        <p:spPr>
          <a:xfrm>
            <a:off x="4820012" y="1355755"/>
            <a:ext cx="2682240" cy="523220"/>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IN" sz="1400" dirty="0">
                <a:solidFill>
                  <a:schemeClr val="tx1"/>
                </a:solidFill>
                <a:latin typeface="-apple-system"/>
              </a:rPr>
              <a:t>Mean time taken by the model for giving a response to user</a:t>
            </a:r>
            <a:endParaRPr lang="en-IN" sz="1400" b="0" i="0" dirty="0">
              <a:solidFill>
                <a:schemeClr val="tx1"/>
              </a:solidFill>
              <a:effectLst/>
              <a:latin typeface="-apple-system"/>
            </a:endParaRPr>
          </a:p>
        </p:txBody>
      </p:sp>
      <p:sp>
        <p:nvSpPr>
          <p:cNvPr id="15" name="TextBox 14">
            <a:extLst>
              <a:ext uri="{FF2B5EF4-FFF2-40B4-BE49-F238E27FC236}">
                <a16:creationId xmlns:a16="http://schemas.microsoft.com/office/drawing/2014/main" id="{00E1C47E-2EF5-0888-F0B5-B51A8C44D794}"/>
              </a:ext>
            </a:extLst>
          </p:cNvPr>
          <p:cNvSpPr txBox="1"/>
          <p:nvPr/>
        </p:nvSpPr>
        <p:spPr>
          <a:xfrm>
            <a:off x="5387270" y="928439"/>
            <a:ext cx="1767181" cy="369332"/>
          </a:xfrm>
          <a:prstGeom prst="rect">
            <a:avLst/>
          </a:prstGeom>
          <a:noFill/>
        </p:spPr>
        <p:txBody>
          <a:bodyPr wrap="square" rtlCol="0">
            <a:spAutoFit/>
          </a:bodyPr>
          <a:lstStyle/>
          <a:p>
            <a:r>
              <a:rPr lang="en-US" dirty="0"/>
              <a:t>Response time *</a:t>
            </a:r>
          </a:p>
        </p:txBody>
      </p:sp>
      <p:pic>
        <p:nvPicPr>
          <p:cNvPr id="18" name="Picture 17">
            <a:extLst>
              <a:ext uri="{FF2B5EF4-FFF2-40B4-BE49-F238E27FC236}">
                <a16:creationId xmlns:a16="http://schemas.microsoft.com/office/drawing/2014/main" id="{48A3A98D-9D8E-848F-86D8-5DCE709F7668}"/>
              </a:ext>
            </a:extLst>
          </p:cNvPr>
          <p:cNvPicPr>
            <a:picLocks noChangeAspect="1"/>
          </p:cNvPicPr>
          <p:nvPr/>
        </p:nvPicPr>
        <p:blipFill rotWithShape="1">
          <a:blip r:embed="rId2">
            <a:extLst>
              <a:ext uri="{28A0092B-C50C-407E-A947-70E740481C1C}">
                <a14:useLocalDpi xmlns:a14="http://schemas.microsoft.com/office/drawing/2010/main" val="0"/>
              </a:ext>
            </a:extLst>
          </a:blip>
          <a:srcRect t="12232" b="10729"/>
          <a:stretch/>
        </p:blipFill>
        <p:spPr>
          <a:xfrm>
            <a:off x="9145892" y="2140915"/>
            <a:ext cx="1767181" cy="1157608"/>
          </a:xfrm>
          <a:prstGeom prst="rect">
            <a:avLst/>
          </a:prstGeom>
          <a:ln>
            <a:solidFill>
              <a:schemeClr val="accent1"/>
            </a:solidFill>
          </a:ln>
        </p:spPr>
      </p:pic>
      <p:graphicFrame>
        <p:nvGraphicFramePr>
          <p:cNvPr id="21" name="Table 20">
            <a:extLst>
              <a:ext uri="{FF2B5EF4-FFF2-40B4-BE49-F238E27FC236}">
                <a16:creationId xmlns:a16="http://schemas.microsoft.com/office/drawing/2014/main" id="{B18151B9-F614-36BD-592D-932F7AF2E4A3}"/>
              </a:ext>
            </a:extLst>
          </p:cNvPr>
          <p:cNvGraphicFramePr>
            <a:graphicFrameLocks noGrp="1"/>
          </p:cNvGraphicFramePr>
          <p:nvPr>
            <p:extLst>
              <p:ext uri="{D42A27DB-BD31-4B8C-83A1-F6EECF244321}">
                <p14:modId xmlns:p14="http://schemas.microsoft.com/office/powerpoint/2010/main" val="214945951"/>
              </p:ext>
            </p:extLst>
          </p:nvPr>
        </p:nvGraphicFramePr>
        <p:xfrm>
          <a:off x="822958" y="2422186"/>
          <a:ext cx="2774916" cy="762000"/>
        </p:xfrm>
        <a:graphic>
          <a:graphicData uri="http://schemas.openxmlformats.org/drawingml/2006/table">
            <a:tbl>
              <a:tblPr>
                <a:tableStyleId>{7E9639D4-E3E2-4D34-9284-5A2195B3D0D7}</a:tableStyleId>
              </a:tblPr>
              <a:tblGrid>
                <a:gridCol w="693729">
                  <a:extLst>
                    <a:ext uri="{9D8B030D-6E8A-4147-A177-3AD203B41FA5}">
                      <a16:colId xmlns:a16="http://schemas.microsoft.com/office/drawing/2014/main" val="3694962474"/>
                    </a:ext>
                  </a:extLst>
                </a:gridCol>
                <a:gridCol w="693729">
                  <a:extLst>
                    <a:ext uri="{9D8B030D-6E8A-4147-A177-3AD203B41FA5}">
                      <a16:colId xmlns:a16="http://schemas.microsoft.com/office/drawing/2014/main" val="22175524"/>
                    </a:ext>
                  </a:extLst>
                </a:gridCol>
                <a:gridCol w="693729">
                  <a:extLst>
                    <a:ext uri="{9D8B030D-6E8A-4147-A177-3AD203B41FA5}">
                      <a16:colId xmlns:a16="http://schemas.microsoft.com/office/drawing/2014/main" val="2335153823"/>
                    </a:ext>
                  </a:extLst>
                </a:gridCol>
                <a:gridCol w="693729">
                  <a:extLst>
                    <a:ext uri="{9D8B030D-6E8A-4147-A177-3AD203B41FA5}">
                      <a16:colId xmlns:a16="http://schemas.microsoft.com/office/drawing/2014/main" val="3084849945"/>
                    </a:ext>
                  </a:extLst>
                </a:gridCol>
              </a:tblGrid>
              <a:tr h="190500">
                <a:tc>
                  <a:txBody>
                    <a:bodyPr/>
                    <a:lstStyle/>
                    <a:p>
                      <a:pPr algn="l" fontAlgn="b"/>
                      <a:r>
                        <a:rPr lang="en-IN" sz="1100" u="none" strike="noStrike" dirty="0">
                          <a:effectLst/>
                        </a:rPr>
                        <a:t> </a:t>
                      </a:r>
                      <a:endParaRPr lang="en-IN"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Recall</a:t>
                      </a:r>
                      <a:endParaRPr lang="en-IN"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dirty="0">
                          <a:effectLst/>
                        </a:rPr>
                        <a:t>Precision</a:t>
                      </a:r>
                      <a:endParaRPr lang="en-IN"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F1 Score</a:t>
                      </a:r>
                      <a:endParaRPr lang="en-IN"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8091842"/>
                  </a:ext>
                </a:extLst>
              </a:tr>
              <a:tr h="190500">
                <a:tc>
                  <a:txBody>
                    <a:bodyPr/>
                    <a:lstStyle/>
                    <a:p>
                      <a:pPr algn="l" fontAlgn="b"/>
                      <a:r>
                        <a:rPr lang="en-IN" sz="1100" u="none" strike="noStrike" dirty="0">
                          <a:effectLst/>
                        </a:rPr>
                        <a:t>Model 1</a:t>
                      </a:r>
                      <a:endParaRPr lang="en-IN"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0.37</a:t>
                      </a:r>
                      <a:endParaRPr lang="en-IN"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dirty="0">
                          <a:effectLst/>
                        </a:rPr>
                        <a:t>0.47</a:t>
                      </a:r>
                      <a:endParaRPr lang="en-IN"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dirty="0">
                          <a:effectLst/>
                        </a:rPr>
                        <a:t>0.38</a:t>
                      </a:r>
                      <a:endParaRPr lang="en-IN"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34892604"/>
                  </a:ext>
                </a:extLst>
              </a:tr>
              <a:tr h="190500">
                <a:tc>
                  <a:txBody>
                    <a:bodyPr/>
                    <a:lstStyle/>
                    <a:p>
                      <a:pPr algn="l" fontAlgn="b"/>
                      <a:r>
                        <a:rPr lang="en-IN" sz="1100" u="none" strike="noStrike" dirty="0">
                          <a:effectLst/>
                        </a:rPr>
                        <a:t>Model 2</a:t>
                      </a:r>
                      <a:endParaRPr lang="en-IN"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dirty="0">
                          <a:effectLst/>
                        </a:rPr>
                        <a:t>0.61</a:t>
                      </a:r>
                      <a:endParaRPr lang="en-IN"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dirty="0">
                          <a:effectLst/>
                        </a:rPr>
                        <a:t>0.72</a:t>
                      </a:r>
                      <a:endParaRPr lang="en-IN"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a:effectLst/>
                        </a:rPr>
                        <a:t>0.64</a:t>
                      </a:r>
                      <a:endParaRPr lang="en-IN"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393229"/>
                  </a:ext>
                </a:extLst>
              </a:tr>
              <a:tr h="190500">
                <a:tc>
                  <a:txBody>
                    <a:bodyPr/>
                    <a:lstStyle/>
                    <a:p>
                      <a:pPr algn="l" fontAlgn="b"/>
                      <a:r>
                        <a:rPr lang="en-IN" sz="1100" u="none" strike="noStrike">
                          <a:effectLst/>
                        </a:rPr>
                        <a:t>Hybrid</a:t>
                      </a:r>
                      <a:endParaRPr lang="en-IN"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dirty="0">
                          <a:effectLst/>
                        </a:rPr>
                        <a:t>0.64</a:t>
                      </a:r>
                      <a:endParaRPr lang="en-IN"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dirty="0">
                          <a:effectLst/>
                        </a:rPr>
                        <a:t>0.77</a:t>
                      </a:r>
                      <a:endParaRPr lang="en-IN"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IN" sz="1100" u="none" strike="noStrike" dirty="0">
                          <a:effectLst/>
                        </a:rPr>
                        <a:t>0.68</a:t>
                      </a:r>
                      <a:endParaRPr lang="en-IN"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34492391"/>
                  </a:ext>
                </a:extLst>
              </a:tr>
            </a:tbl>
          </a:graphicData>
        </a:graphic>
      </p:graphicFrame>
      <p:grpSp>
        <p:nvGrpSpPr>
          <p:cNvPr id="26" name="Group 25">
            <a:extLst>
              <a:ext uri="{FF2B5EF4-FFF2-40B4-BE49-F238E27FC236}">
                <a16:creationId xmlns:a16="http://schemas.microsoft.com/office/drawing/2014/main" id="{2EC2F66D-36DB-0E10-B354-8E9D2325EFED}"/>
              </a:ext>
            </a:extLst>
          </p:cNvPr>
          <p:cNvGrpSpPr/>
          <p:nvPr/>
        </p:nvGrpSpPr>
        <p:grpSpPr>
          <a:xfrm>
            <a:off x="5461627" y="1874249"/>
            <a:ext cx="1451853" cy="1540629"/>
            <a:chOff x="9731259" y="4866164"/>
            <a:chExt cx="1451853" cy="1540629"/>
          </a:xfrm>
        </p:grpSpPr>
        <p:pic>
          <p:nvPicPr>
            <p:cNvPr id="23" name="Picture 22" descr="Text&#10;&#10;Description automatically generated">
              <a:extLst>
                <a:ext uri="{FF2B5EF4-FFF2-40B4-BE49-F238E27FC236}">
                  <a16:creationId xmlns:a16="http://schemas.microsoft.com/office/drawing/2014/main" id="{FE487A44-58C6-1720-82C0-178E31BDE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1183" y="5081536"/>
              <a:ext cx="711929" cy="1325257"/>
            </a:xfrm>
            <a:prstGeom prst="rect">
              <a:avLst/>
            </a:prstGeom>
            <a:ln>
              <a:solidFill>
                <a:schemeClr val="accent1"/>
              </a:solidFill>
            </a:ln>
          </p:spPr>
        </p:pic>
        <p:sp>
          <p:nvSpPr>
            <p:cNvPr id="24" name="TextBox 23">
              <a:extLst>
                <a:ext uri="{FF2B5EF4-FFF2-40B4-BE49-F238E27FC236}">
                  <a16:creationId xmlns:a16="http://schemas.microsoft.com/office/drawing/2014/main" id="{EC13305A-741E-E0B3-8DEC-0AE122629212}"/>
                </a:ext>
              </a:extLst>
            </p:cNvPr>
            <p:cNvSpPr txBox="1"/>
            <p:nvPr/>
          </p:nvSpPr>
          <p:spPr>
            <a:xfrm>
              <a:off x="9731259" y="4866594"/>
              <a:ext cx="724782" cy="208114"/>
            </a:xfrm>
            <a:prstGeom prst="rect">
              <a:avLst/>
            </a:prstGeom>
            <a:solidFill>
              <a:schemeClr val="bg1"/>
            </a:solidFill>
            <a:ln>
              <a:noFill/>
            </a:ln>
          </p:spPr>
          <p:txBody>
            <a:bodyPr wrap="square" rtlCol="0" anchor="ctr">
              <a:spAutoFit/>
            </a:bodyPr>
            <a:lstStyle/>
            <a:p>
              <a:pPr algn="ctr"/>
              <a:r>
                <a:rPr lang="en-US" sz="1200" dirty="0"/>
                <a:t>Baseline</a:t>
              </a:r>
            </a:p>
          </p:txBody>
        </p:sp>
        <p:sp>
          <p:nvSpPr>
            <p:cNvPr id="25" name="TextBox 24">
              <a:extLst>
                <a:ext uri="{FF2B5EF4-FFF2-40B4-BE49-F238E27FC236}">
                  <a16:creationId xmlns:a16="http://schemas.microsoft.com/office/drawing/2014/main" id="{C493A950-2259-E352-EE96-1A1833635D72}"/>
                </a:ext>
              </a:extLst>
            </p:cNvPr>
            <p:cNvSpPr txBox="1"/>
            <p:nvPr/>
          </p:nvSpPr>
          <p:spPr>
            <a:xfrm>
              <a:off x="10456475" y="4866164"/>
              <a:ext cx="724782" cy="208115"/>
            </a:xfrm>
            <a:prstGeom prst="rect">
              <a:avLst/>
            </a:prstGeom>
            <a:solidFill>
              <a:schemeClr val="bg1"/>
            </a:solidFill>
            <a:ln>
              <a:noFill/>
            </a:ln>
          </p:spPr>
          <p:txBody>
            <a:bodyPr wrap="square" rtlCol="0" anchor="ctr">
              <a:spAutoFit/>
            </a:bodyPr>
            <a:lstStyle/>
            <a:p>
              <a:pPr algn="ctr"/>
              <a:r>
                <a:rPr lang="en-US" sz="1200" dirty="0"/>
                <a:t>Pipeline</a:t>
              </a:r>
            </a:p>
          </p:txBody>
        </p:sp>
      </p:grpSp>
      <p:pic>
        <p:nvPicPr>
          <p:cNvPr id="28" name="Picture 27" descr="Text&#10;&#10;Description automatically generated with medium confidence">
            <a:extLst>
              <a:ext uri="{FF2B5EF4-FFF2-40B4-BE49-F238E27FC236}">
                <a16:creationId xmlns:a16="http://schemas.microsoft.com/office/drawing/2014/main" id="{93A54664-148B-0E68-B182-8D59BCB16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0783" y="2094347"/>
            <a:ext cx="1490938" cy="1320531"/>
          </a:xfrm>
          <a:prstGeom prst="rect">
            <a:avLst/>
          </a:prstGeom>
          <a:ln>
            <a:solidFill>
              <a:schemeClr val="accent1"/>
            </a:solidFill>
          </a:ln>
        </p:spPr>
      </p:pic>
      <p:sp>
        <p:nvSpPr>
          <p:cNvPr id="32" name="Rectangle 31">
            <a:extLst>
              <a:ext uri="{FF2B5EF4-FFF2-40B4-BE49-F238E27FC236}">
                <a16:creationId xmlns:a16="http://schemas.microsoft.com/office/drawing/2014/main" id="{6D7EA95F-9660-54FB-0819-00406941FF69}"/>
              </a:ext>
            </a:extLst>
          </p:cNvPr>
          <p:cNvSpPr/>
          <p:nvPr/>
        </p:nvSpPr>
        <p:spPr>
          <a:xfrm>
            <a:off x="4569010" y="3817367"/>
            <a:ext cx="3265081" cy="2267107"/>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u="sng" dirty="0">
                <a:solidFill>
                  <a:schemeClr val="tx1"/>
                </a:solidFill>
              </a:rPr>
              <a:t>More accuracy comes at the expense of higher response time</a:t>
            </a:r>
          </a:p>
          <a:p>
            <a:pPr marL="285750" indent="-285750">
              <a:buFont typeface="Arial" panose="020B0604020202020204" pitchFamily="34" charset="0"/>
              <a:buChar char="•"/>
            </a:pPr>
            <a:r>
              <a:rPr lang="en-US" sz="1400" dirty="0">
                <a:solidFill>
                  <a:schemeClr val="tx1"/>
                </a:solidFill>
              </a:rPr>
              <a:t>75% of the queries are responded within 8.8 seconds within baseline model.</a:t>
            </a:r>
          </a:p>
          <a:p>
            <a:pPr marL="285750" indent="-285750">
              <a:buFont typeface="Arial" panose="020B0604020202020204" pitchFamily="34" charset="0"/>
              <a:buChar char="•"/>
            </a:pPr>
            <a:r>
              <a:rPr lang="en-US" sz="1400" dirty="0">
                <a:solidFill>
                  <a:schemeClr val="tx1"/>
                </a:solidFill>
              </a:rPr>
              <a:t>Pipeline model resolve 75% queries within ~23 seconds and Hybrid model within ~33 seconds</a:t>
            </a:r>
          </a:p>
        </p:txBody>
      </p:sp>
      <p:sp>
        <p:nvSpPr>
          <p:cNvPr id="34" name="TextBox 33">
            <a:extLst>
              <a:ext uri="{FF2B5EF4-FFF2-40B4-BE49-F238E27FC236}">
                <a16:creationId xmlns:a16="http://schemas.microsoft.com/office/drawing/2014/main" id="{ACECEAA8-6C68-761C-13AF-B2FC8146C8CB}"/>
              </a:ext>
            </a:extLst>
          </p:cNvPr>
          <p:cNvSpPr txBox="1"/>
          <p:nvPr/>
        </p:nvSpPr>
        <p:spPr>
          <a:xfrm>
            <a:off x="4661524" y="3538059"/>
            <a:ext cx="1834843" cy="276999"/>
          </a:xfrm>
          <a:prstGeom prst="rect">
            <a:avLst/>
          </a:prstGeom>
          <a:noFill/>
        </p:spPr>
        <p:txBody>
          <a:bodyPr wrap="square" rtlCol="0">
            <a:spAutoFit/>
          </a:bodyPr>
          <a:lstStyle/>
          <a:p>
            <a:r>
              <a:rPr lang="en-US" sz="1200" dirty="0"/>
              <a:t>* On personal laptop</a:t>
            </a:r>
          </a:p>
        </p:txBody>
      </p:sp>
      <p:sp>
        <p:nvSpPr>
          <p:cNvPr id="37" name="TextBox 36">
            <a:extLst>
              <a:ext uri="{FF2B5EF4-FFF2-40B4-BE49-F238E27FC236}">
                <a16:creationId xmlns:a16="http://schemas.microsoft.com/office/drawing/2014/main" id="{E1626DBE-E3A8-8C35-C031-DBC5BCE927FD}"/>
              </a:ext>
            </a:extLst>
          </p:cNvPr>
          <p:cNvSpPr txBox="1"/>
          <p:nvPr/>
        </p:nvSpPr>
        <p:spPr>
          <a:xfrm>
            <a:off x="6896415" y="1863916"/>
            <a:ext cx="698320" cy="276999"/>
          </a:xfrm>
          <a:prstGeom prst="rect">
            <a:avLst/>
          </a:prstGeom>
          <a:solidFill>
            <a:schemeClr val="bg1"/>
          </a:solidFill>
          <a:ln>
            <a:noFill/>
          </a:ln>
        </p:spPr>
        <p:txBody>
          <a:bodyPr wrap="square" rtlCol="0" anchor="ctr">
            <a:spAutoFit/>
          </a:bodyPr>
          <a:lstStyle/>
          <a:p>
            <a:pPr algn="ctr"/>
            <a:r>
              <a:rPr lang="en-US" sz="1200" dirty="0"/>
              <a:t>Hybrid</a:t>
            </a:r>
          </a:p>
        </p:txBody>
      </p:sp>
      <p:sp>
        <p:nvSpPr>
          <p:cNvPr id="38" name="Rectangle 37">
            <a:extLst>
              <a:ext uri="{FF2B5EF4-FFF2-40B4-BE49-F238E27FC236}">
                <a16:creationId xmlns:a16="http://schemas.microsoft.com/office/drawing/2014/main" id="{8CD0C337-00E0-288D-2813-12B9D2D96530}"/>
              </a:ext>
            </a:extLst>
          </p:cNvPr>
          <p:cNvSpPr/>
          <p:nvPr/>
        </p:nvSpPr>
        <p:spPr>
          <a:xfrm>
            <a:off x="8426724" y="3807824"/>
            <a:ext cx="3479576" cy="2267107"/>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u="sng" dirty="0">
                <a:solidFill>
                  <a:schemeClr val="tx1"/>
                </a:solidFill>
              </a:rPr>
              <a:t>Response probability</a:t>
            </a:r>
          </a:p>
          <a:p>
            <a:pPr marL="285750" indent="-285750">
              <a:buFont typeface="Arial" panose="020B0604020202020204" pitchFamily="34" charset="0"/>
              <a:buChar char="•"/>
            </a:pPr>
            <a:r>
              <a:rPr lang="en-US" sz="1400" dirty="0">
                <a:solidFill>
                  <a:schemeClr val="tx1"/>
                </a:solidFill>
              </a:rPr>
              <a:t>This is applicable to Pipeline model only, which is answering majority queries</a:t>
            </a:r>
          </a:p>
          <a:p>
            <a:pPr marL="285750" indent="-285750">
              <a:buFont typeface="Arial" panose="020B0604020202020204" pitchFamily="34" charset="0"/>
              <a:buChar char="•"/>
            </a:pPr>
            <a:r>
              <a:rPr lang="en-US" sz="1400" dirty="0">
                <a:solidFill>
                  <a:schemeClr val="tx1"/>
                </a:solidFill>
              </a:rPr>
              <a:t>On an average, Pipeline model is responding with 0.25 probability of correct response</a:t>
            </a:r>
          </a:p>
          <a:p>
            <a:pPr marL="285750" indent="-285750">
              <a:buFont typeface="Arial" panose="020B0604020202020204" pitchFamily="34" charset="0"/>
              <a:buChar char="•"/>
            </a:pPr>
            <a:r>
              <a:rPr lang="en-US" sz="1400" dirty="0">
                <a:solidFill>
                  <a:schemeClr val="tx1"/>
                </a:solidFill>
              </a:rPr>
              <a:t>Any response below 0.15 probability could be relooked</a:t>
            </a:r>
          </a:p>
        </p:txBody>
      </p:sp>
      <p:sp>
        <p:nvSpPr>
          <p:cNvPr id="42" name="TextBox 41">
            <a:extLst>
              <a:ext uri="{FF2B5EF4-FFF2-40B4-BE49-F238E27FC236}">
                <a16:creationId xmlns:a16="http://schemas.microsoft.com/office/drawing/2014/main" id="{8EB68EEE-D976-F4CD-631E-E42352B5BEDA}"/>
              </a:ext>
            </a:extLst>
          </p:cNvPr>
          <p:cNvSpPr txBox="1"/>
          <p:nvPr/>
        </p:nvSpPr>
        <p:spPr>
          <a:xfrm>
            <a:off x="149583" y="6459081"/>
            <a:ext cx="6096000" cy="430887"/>
          </a:xfrm>
          <a:prstGeom prst="rect">
            <a:avLst/>
          </a:prstGeom>
          <a:noFill/>
        </p:spPr>
        <p:txBody>
          <a:bodyPr wrap="square">
            <a:spAutoFit/>
          </a:bodyPr>
          <a:lstStyle/>
          <a:p>
            <a:r>
              <a:rPr lang="en-US" sz="1100" dirty="0"/>
              <a:t>Reference link on ROUGE:</a:t>
            </a:r>
          </a:p>
          <a:p>
            <a:r>
              <a:rPr lang="en-US" sz="1100" dirty="0">
                <a:hlinkClick r:id="rId5"/>
              </a:rPr>
              <a:t>https://towardsdatascience.com/the-ultimate-performance-metric-in-nlp-111df6c64460</a:t>
            </a:r>
            <a:endParaRPr lang="en-US" sz="1100" dirty="0"/>
          </a:p>
        </p:txBody>
      </p:sp>
      <p:sp>
        <p:nvSpPr>
          <p:cNvPr id="44" name="Rectangle 43">
            <a:extLst>
              <a:ext uri="{FF2B5EF4-FFF2-40B4-BE49-F238E27FC236}">
                <a16:creationId xmlns:a16="http://schemas.microsoft.com/office/drawing/2014/main" id="{7173E733-1DB1-0346-642D-D4F846FFAFB8}"/>
              </a:ext>
            </a:extLst>
          </p:cNvPr>
          <p:cNvSpPr/>
          <p:nvPr/>
        </p:nvSpPr>
        <p:spPr>
          <a:xfrm>
            <a:off x="626562" y="3807822"/>
            <a:ext cx="3157728" cy="2267107"/>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u="sng" dirty="0">
                <a:solidFill>
                  <a:schemeClr val="tx1"/>
                </a:solidFill>
              </a:rPr>
              <a:t>Extracting most relevant text as response to user query</a:t>
            </a:r>
          </a:p>
          <a:p>
            <a:pPr marL="285750" indent="-285750">
              <a:buFont typeface="Arial" panose="020B0604020202020204" pitchFamily="34" charset="0"/>
              <a:buChar char="•"/>
            </a:pPr>
            <a:r>
              <a:rPr lang="en-IN" sz="1400" dirty="0">
                <a:solidFill>
                  <a:schemeClr val="tx1"/>
                </a:solidFill>
              </a:rPr>
              <a:t>ROUGE compares the model generated text with the human-generated reference text.</a:t>
            </a:r>
          </a:p>
          <a:p>
            <a:pPr marL="285750" indent="-285750">
              <a:buFont typeface="Arial" panose="020B0604020202020204" pitchFamily="34" charset="0"/>
              <a:buChar char="•"/>
            </a:pPr>
            <a:r>
              <a:rPr lang="en-IN" sz="1400" dirty="0">
                <a:solidFill>
                  <a:schemeClr val="tx1"/>
                </a:solidFill>
              </a:rPr>
              <a:t>Hybrid / Dynamic model improves both ROUGE-1 and ROUGE-2 scores</a:t>
            </a:r>
            <a:endParaRPr lang="en-US" sz="1400" dirty="0">
              <a:solidFill>
                <a:schemeClr val="tx1"/>
              </a:solidFill>
            </a:endParaRPr>
          </a:p>
        </p:txBody>
      </p:sp>
      <p:pic>
        <p:nvPicPr>
          <p:cNvPr id="6" name="Picture 5" descr="Text&#10;&#10;Description automatically generated">
            <a:extLst>
              <a:ext uri="{FF2B5EF4-FFF2-40B4-BE49-F238E27FC236}">
                <a16:creationId xmlns:a16="http://schemas.microsoft.com/office/drawing/2014/main" id="{D3571A9B-C329-4070-2D05-0D87300A3E94}"/>
              </a:ext>
            </a:extLst>
          </p:cNvPr>
          <p:cNvPicPr>
            <a:picLocks noChangeAspect="1"/>
          </p:cNvPicPr>
          <p:nvPr/>
        </p:nvPicPr>
        <p:blipFill>
          <a:blip r:embed="rId6"/>
          <a:stretch>
            <a:fillRect/>
          </a:stretch>
        </p:blipFill>
        <p:spPr>
          <a:xfrm>
            <a:off x="6921455" y="2082364"/>
            <a:ext cx="694864" cy="1332513"/>
          </a:xfrm>
          <a:prstGeom prst="rect">
            <a:avLst/>
          </a:prstGeom>
          <a:ln>
            <a:solidFill>
              <a:schemeClr val="accent1">
                <a:shade val="50000"/>
              </a:schemeClr>
            </a:solidFill>
          </a:ln>
        </p:spPr>
      </p:pic>
    </p:spTree>
    <p:extLst>
      <p:ext uri="{BB962C8B-B14F-4D97-AF65-F5344CB8AC3E}">
        <p14:creationId xmlns:p14="http://schemas.microsoft.com/office/powerpoint/2010/main" val="11272356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mo.mp4">
            <a:hlinkClick r:id="" action="ppaction://media"/>
            <a:extLst>
              <a:ext uri="{FF2B5EF4-FFF2-40B4-BE49-F238E27FC236}">
                <a16:creationId xmlns:a16="http://schemas.microsoft.com/office/drawing/2014/main" id="{7893E60C-11CD-FF1B-5047-1101F3B33B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9013" y="0"/>
            <a:ext cx="11893974" cy="6690360"/>
          </a:xfrm>
          <a:prstGeom prst="rect">
            <a:avLst/>
          </a:prstGeom>
        </p:spPr>
      </p:pic>
    </p:spTree>
    <p:extLst>
      <p:ext uri="{BB962C8B-B14F-4D97-AF65-F5344CB8AC3E}">
        <p14:creationId xmlns:p14="http://schemas.microsoft.com/office/powerpoint/2010/main" val="18778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64736-2039-6531-0E3F-60C672604343}"/>
              </a:ext>
            </a:extLst>
          </p:cNvPr>
          <p:cNvSpPr>
            <a:spLocks noGrp="1"/>
          </p:cNvSpPr>
          <p:nvPr>
            <p:ph type="title"/>
          </p:nvPr>
        </p:nvSpPr>
        <p:spPr>
          <a:xfrm>
            <a:off x="838200" y="197250"/>
            <a:ext cx="10515600" cy="622427"/>
          </a:xfrm>
        </p:spPr>
        <p:txBody>
          <a:bodyPr>
            <a:normAutofit fontScale="90000"/>
          </a:bodyPr>
          <a:lstStyle/>
          <a:p>
            <a:r>
              <a:rPr lang="en-US" dirty="0"/>
              <a:t>Maintenance &amp; Scalability of the model</a:t>
            </a:r>
          </a:p>
        </p:txBody>
      </p:sp>
      <p:sp>
        <p:nvSpPr>
          <p:cNvPr id="4" name="Rectangle 3">
            <a:extLst>
              <a:ext uri="{FF2B5EF4-FFF2-40B4-BE49-F238E27FC236}">
                <a16:creationId xmlns:a16="http://schemas.microsoft.com/office/drawing/2014/main" id="{8BCB96CF-01B5-21FE-F371-D21DF23A095E}"/>
              </a:ext>
            </a:extLst>
          </p:cNvPr>
          <p:cNvSpPr/>
          <p:nvPr/>
        </p:nvSpPr>
        <p:spPr>
          <a:xfrm>
            <a:off x="367323" y="1254475"/>
            <a:ext cx="11480800" cy="1355863"/>
          </a:xfrm>
          <a:prstGeom prst="rect">
            <a:avLst/>
          </a:prstGeom>
          <a:solidFill>
            <a:schemeClr val="accent2">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9281F48-4D6C-A8F1-9CF3-88B27037BA0D}"/>
              </a:ext>
            </a:extLst>
          </p:cNvPr>
          <p:cNvSpPr/>
          <p:nvPr/>
        </p:nvSpPr>
        <p:spPr>
          <a:xfrm>
            <a:off x="367323" y="2751068"/>
            <a:ext cx="11480800" cy="1496595"/>
          </a:xfrm>
          <a:prstGeom prst="rect">
            <a:avLst/>
          </a:prstGeom>
          <a:solidFill>
            <a:schemeClr val="accent2">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907AF03-8B11-9092-2290-CA472174AF8F}"/>
              </a:ext>
            </a:extLst>
          </p:cNvPr>
          <p:cNvSpPr/>
          <p:nvPr/>
        </p:nvSpPr>
        <p:spPr>
          <a:xfrm>
            <a:off x="343877" y="4423617"/>
            <a:ext cx="11480800" cy="2172568"/>
          </a:xfrm>
          <a:prstGeom prst="rect">
            <a:avLst/>
          </a:prstGeom>
          <a:solidFill>
            <a:schemeClr val="accent2">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38FC50-3E72-9108-A33C-B3149540C518}"/>
              </a:ext>
            </a:extLst>
          </p:cNvPr>
          <p:cNvSpPr>
            <a:spLocks noGrp="1"/>
          </p:cNvSpPr>
          <p:nvPr>
            <p:ph idx="1"/>
          </p:nvPr>
        </p:nvSpPr>
        <p:spPr>
          <a:xfrm>
            <a:off x="457200" y="1254475"/>
            <a:ext cx="11277600" cy="5271371"/>
          </a:xfrm>
        </p:spPr>
        <p:txBody>
          <a:bodyPr>
            <a:noAutofit/>
          </a:bodyPr>
          <a:lstStyle/>
          <a:p>
            <a:pPr marL="0" indent="0">
              <a:buNone/>
            </a:pPr>
            <a:r>
              <a:rPr lang="en-US" sz="1800" dirty="0">
                <a:solidFill>
                  <a:schemeClr val="tx1"/>
                </a:solidFill>
              </a:rPr>
              <a:t>Model design:</a:t>
            </a:r>
          </a:p>
          <a:p>
            <a:r>
              <a:rPr lang="en-US" sz="1600" dirty="0">
                <a:solidFill>
                  <a:schemeClr val="tx1"/>
                </a:solidFill>
              </a:rPr>
              <a:t>The model is designed to scale up for multiple models. </a:t>
            </a:r>
          </a:p>
          <a:p>
            <a:r>
              <a:rPr lang="en-US" sz="1600" dirty="0">
                <a:solidFill>
                  <a:schemeClr val="tx1"/>
                </a:solidFill>
              </a:rPr>
              <a:t>As long as the input text file is drafted cleanly and passed, the model will provide responses </a:t>
            </a:r>
          </a:p>
          <a:p>
            <a:pPr marL="0" indent="0">
              <a:buNone/>
            </a:pPr>
            <a:endParaRPr lang="en-US" sz="1600" dirty="0">
              <a:solidFill>
                <a:schemeClr val="tx1"/>
              </a:solidFill>
            </a:endParaRPr>
          </a:p>
          <a:p>
            <a:pPr marL="0" indent="0">
              <a:buNone/>
            </a:pPr>
            <a:r>
              <a:rPr lang="en-US" sz="1800" dirty="0">
                <a:solidFill>
                  <a:schemeClr val="tx1"/>
                </a:solidFill>
              </a:rPr>
              <a:t>Input files:</a:t>
            </a:r>
          </a:p>
          <a:p>
            <a:r>
              <a:rPr lang="en-US" sz="1600" dirty="0">
                <a:solidFill>
                  <a:schemeClr val="tx1"/>
                </a:solidFill>
              </a:rPr>
              <a:t>The context/reference source for the model is the text file (.txt) in which manual contents are maintained in the form of simple sentences.</a:t>
            </a:r>
          </a:p>
          <a:p>
            <a:r>
              <a:rPr lang="en-US" sz="1600" dirty="0">
                <a:solidFill>
                  <a:schemeClr val="tx1"/>
                </a:solidFill>
              </a:rPr>
              <a:t>For any new model addition or standard user query, the simple text needs to be appended.</a:t>
            </a:r>
          </a:p>
          <a:p>
            <a:pPr marL="0" indent="0">
              <a:buNone/>
            </a:pPr>
            <a:endParaRPr lang="en-US" sz="1600" dirty="0">
              <a:solidFill>
                <a:schemeClr val="tx1"/>
              </a:solidFill>
            </a:endParaRPr>
          </a:p>
          <a:p>
            <a:pPr marL="0" indent="0">
              <a:buNone/>
            </a:pPr>
            <a:r>
              <a:rPr lang="en-US" sz="1800" dirty="0">
                <a:solidFill>
                  <a:schemeClr val="tx1"/>
                </a:solidFill>
              </a:rPr>
              <a:t>Text maintenance:</a:t>
            </a:r>
          </a:p>
          <a:p>
            <a:r>
              <a:rPr lang="en-US" sz="1600" dirty="0">
                <a:solidFill>
                  <a:schemeClr val="tx1"/>
                </a:solidFill>
              </a:rPr>
              <a:t>While BERT extracts only relevant phrases from the context, to make it more readable for the user, the model is built to extract the complete sentence containing the relevant phrase. </a:t>
            </a:r>
          </a:p>
          <a:p>
            <a:r>
              <a:rPr lang="en-US" sz="1600" dirty="0">
                <a:solidFill>
                  <a:schemeClr val="tx1"/>
                </a:solidFill>
              </a:rPr>
              <a:t>The model identifies sentence start and end by locating full stops.</a:t>
            </a:r>
          </a:p>
          <a:p>
            <a:r>
              <a:rPr lang="en-US" sz="1600" dirty="0">
                <a:solidFill>
                  <a:schemeClr val="tx1"/>
                </a:solidFill>
              </a:rPr>
              <a:t>It is therefore very important to keep the sentences crisp, and relevant when appending new text. Sentences must end with a full stop.</a:t>
            </a:r>
          </a:p>
          <a:p>
            <a:pPr marL="0" indent="0">
              <a:buNone/>
            </a:pPr>
            <a:endParaRPr lang="en-US" sz="1600" dirty="0">
              <a:solidFill>
                <a:schemeClr val="tx1"/>
              </a:solidFill>
            </a:endParaRPr>
          </a:p>
        </p:txBody>
      </p:sp>
    </p:spTree>
    <p:extLst>
      <p:ext uri="{BB962C8B-B14F-4D97-AF65-F5344CB8AC3E}">
        <p14:creationId xmlns:p14="http://schemas.microsoft.com/office/powerpoint/2010/main" val="4023037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4ECB3-BB8B-62C3-B13C-43244D065D3C}"/>
              </a:ext>
            </a:extLst>
          </p:cNvPr>
          <p:cNvSpPr>
            <a:spLocks noGrp="1"/>
          </p:cNvSpPr>
          <p:nvPr>
            <p:ph type="title"/>
          </p:nvPr>
        </p:nvSpPr>
        <p:spPr>
          <a:xfrm>
            <a:off x="1481803" y="153259"/>
            <a:ext cx="9253416" cy="901817"/>
          </a:xfrm>
        </p:spPr>
        <p:txBody>
          <a:bodyPr>
            <a:normAutofit fontScale="90000"/>
          </a:bodyPr>
          <a:lstStyle/>
          <a:p>
            <a:r>
              <a:rPr lang="en-US" dirty="0"/>
              <a:t>CONTINUOUS IMPROVEMENT WITH USER feedback</a:t>
            </a:r>
          </a:p>
        </p:txBody>
      </p:sp>
      <p:graphicFrame>
        <p:nvGraphicFramePr>
          <p:cNvPr id="6" name="Content Placeholder 5">
            <a:extLst>
              <a:ext uri="{FF2B5EF4-FFF2-40B4-BE49-F238E27FC236}">
                <a16:creationId xmlns:a16="http://schemas.microsoft.com/office/drawing/2014/main" id="{AA243291-18E4-9430-2F25-EBE4DAC6A868}"/>
              </a:ext>
            </a:extLst>
          </p:cNvPr>
          <p:cNvGraphicFramePr>
            <a:graphicFrameLocks noGrp="1"/>
          </p:cNvGraphicFramePr>
          <p:nvPr>
            <p:ph idx="1"/>
            <p:extLst>
              <p:ext uri="{D42A27DB-BD31-4B8C-83A1-F6EECF244321}">
                <p14:modId xmlns:p14="http://schemas.microsoft.com/office/powerpoint/2010/main" val="366739719"/>
              </p:ext>
            </p:extLst>
          </p:nvPr>
        </p:nvGraphicFramePr>
        <p:xfrm>
          <a:off x="1511808" y="1344544"/>
          <a:ext cx="9168384" cy="3101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B5CC2C35-FDD0-8DEC-7F46-D7471A092A41}"/>
              </a:ext>
            </a:extLst>
          </p:cNvPr>
          <p:cNvPicPr>
            <a:picLocks noChangeAspect="1"/>
          </p:cNvPicPr>
          <p:nvPr/>
        </p:nvPicPr>
        <p:blipFill>
          <a:blip r:embed="rId7"/>
          <a:stretch>
            <a:fillRect/>
          </a:stretch>
        </p:blipFill>
        <p:spPr>
          <a:xfrm>
            <a:off x="1" y="4899531"/>
            <a:ext cx="12168000" cy="215134"/>
          </a:xfrm>
          <a:prstGeom prst="rect">
            <a:avLst/>
          </a:prstGeom>
        </p:spPr>
      </p:pic>
      <p:pic>
        <p:nvPicPr>
          <p:cNvPr id="5" name="Picture 4">
            <a:extLst>
              <a:ext uri="{FF2B5EF4-FFF2-40B4-BE49-F238E27FC236}">
                <a16:creationId xmlns:a16="http://schemas.microsoft.com/office/drawing/2014/main" id="{B91A5C49-D087-633D-B276-2D6438A662AE}"/>
              </a:ext>
            </a:extLst>
          </p:cNvPr>
          <p:cNvPicPr>
            <a:picLocks noChangeAspect="1"/>
          </p:cNvPicPr>
          <p:nvPr/>
        </p:nvPicPr>
        <p:blipFill>
          <a:blip r:embed="rId8"/>
          <a:stretch>
            <a:fillRect/>
          </a:stretch>
        </p:blipFill>
        <p:spPr>
          <a:xfrm>
            <a:off x="0" y="5115536"/>
            <a:ext cx="12168000" cy="1187546"/>
          </a:xfrm>
          <a:prstGeom prst="rect">
            <a:avLst/>
          </a:prstGeom>
        </p:spPr>
      </p:pic>
    </p:spTree>
    <p:extLst>
      <p:ext uri="{BB962C8B-B14F-4D97-AF65-F5344CB8AC3E}">
        <p14:creationId xmlns:p14="http://schemas.microsoft.com/office/powerpoint/2010/main" val="3014015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4C92A82F-E8EF-4583-96F8-9CA965B4EE32}"/>
              </a:ext>
            </a:extLst>
          </p:cNvPr>
          <p:cNvGrpSpPr/>
          <p:nvPr/>
        </p:nvGrpSpPr>
        <p:grpSpPr>
          <a:xfrm>
            <a:off x="98008" y="687275"/>
            <a:ext cx="12192000" cy="5887583"/>
            <a:chOff x="0" y="373672"/>
            <a:chExt cx="12192000" cy="5887583"/>
          </a:xfrm>
        </p:grpSpPr>
        <p:grpSp>
          <p:nvGrpSpPr>
            <p:cNvPr id="20" name="Group 19">
              <a:extLst>
                <a:ext uri="{FF2B5EF4-FFF2-40B4-BE49-F238E27FC236}">
                  <a16:creationId xmlns:a16="http://schemas.microsoft.com/office/drawing/2014/main" id="{B4D07780-4D42-43C1-AAD3-AD383C79C3E5}"/>
                </a:ext>
              </a:extLst>
            </p:cNvPr>
            <p:cNvGrpSpPr/>
            <p:nvPr/>
          </p:nvGrpSpPr>
          <p:grpSpPr>
            <a:xfrm>
              <a:off x="4938533" y="1610831"/>
              <a:ext cx="1898729" cy="4644075"/>
              <a:chOff x="5024825" y="1912853"/>
              <a:chExt cx="1732915" cy="4644075"/>
            </a:xfrm>
          </p:grpSpPr>
          <p:sp>
            <p:nvSpPr>
              <p:cNvPr id="12" name="Rectangle 11">
                <a:extLst>
                  <a:ext uri="{FF2B5EF4-FFF2-40B4-BE49-F238E27FC236}">
                    <a16:creationId xmlns:a16="http://schemas.microsoft.com/office/drawing/2014/main" id="{E0533909-209D-4E68-B547-2761FCE49F37}"/>
                  </a:ext>
                </a:extLst>
              </p:cNvPr>
              <p:cNvSpPr/>
              <p:nvPr/>
            </p:nvSpPr>
            <p:spPr>
              <a:xfrm>
                <a:off x="5024825" y="1912853"/>
                <a:ext cx="1732915" cy="4644075"/>
              </a:xfrm>
              <a:prstGeom prst="rect">
                <a:avLst/>
              </a:prstGeom>
              <a:solidFill>
                <a:schemeClr val="bg1">
                  <a:lumMod val="85000"/>
                </a:schemeClr>
              </a:solidFill>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02" name="Picture 101" descr="Python Crash Course for Non-Python Programmers - How to Get Started Quickly">
                <a:extLst>
                  <a:ext uri="{FF2B5EF4-FFF2-40B4-BE49-F238E27FC236}">
                    <a16:creationId xmlns:a16="http://schemas.microsoft.com/office/drawing/2014/main" id="{C0C5D89C-93DA-4576-8D58-81B0521C1340}"/>
                  </a:ext>
                </a:extLst>
              </p:cNvPr>
              <p:cNvPicPr/>
              <p:nvPr/>
            </p:nvPicPr>
            <p:blipFill rotWithShape="1">
              <a:blip r:embed="rId3">
                <a:extLst>
                  <a:ext uri="{28A0092B-C50C-407E-A947-70E740481C1C}">
                    <a14:useLocalDpi xmlns:a14="http://schemas.microsoft.com/office/drawing/2010/main" val="0"/>
                  </a:ext>
                </a:extLst>
              </a:blip>
              <a:srcRect l="27842" t="15899" r="30423" b="18602"/>
              <a:stretch/>
            </p:blipFill>
            <p:spPr bwMode="auto">
              <a:xfrm>
                <a:off x="5474999" y="2709435"/>
                <a:ext cx="701023" cy="659429"/>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103" name="Picture 102">
                <a:extLst>
                  <a:ext uri="{FF2B5EF4-FFF2-40B4-BE49-F238E27FC236}">
                    <a16:creationId xmlns:a16="http://schemas.microsoft.com/office/drawing/2014/main" id="{563F445A-3C72-400E-BF6A-E4598512BB4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80229" y="3501729"/>
                <a:ext cx="928387" cy="584656"/>
              </a:xfrm>
              <a:prstGeom prst="rect">
                <a:avLst/>
              </a:prstGeom>
              <a:ln>
                <a:noFill/>
              </a:ln>
              <a:effectLst>
                <a:outerShdw blurRad="292100" dist="139700" dir="2700000" algn="tl" rotWithShape="0">
                  <a:srgbClr val="333333">
                    <a:alpha val="65000"/>
                  </a:srgbClr>
                </a:outerShdw>
              </a:effectLst>
            </p:spPr>
          </p:pic>
        </p:grpSp>
        <p:sp>
          <p:nvSpPr>
            <p:cNvPr id="100" name="Rectangle 99">
              <a:extLst>
                <a:ext uri="{FF2B5EF4-FFF2-40B4-BE49-F238E27FC236}">
                  <a16:creationId xmlns:a16="http://schemas.microsoft.com/office/drawing/2014/main" id="{ADF79CA1-C3A2-4371-9E12-018DFA222BB0}"/>
                </a:ext>
              </a:extLst>
            </p:cNvPr>
            <p:cNvSpPr/>
            <p:nvPr/>
          </p:nvSpPr>
          <p:spPr>
            <a:xfrm>
              <a:off x="9726953" y="1610831"/>
              <a:ext cx="1898729" cy="4650424"/>
            </a:xfrm>
            <a:prstGeom prst="rect">
              <a:avLst/>
            </a:prstGeom>
            <a:solidFill>
              <a:schemeClr val="bg1">
                <a:lumMod val="85000"/>
              </a:schemeClr>
            </a:solidFill>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9" name="Rectangle 118">
              <a:extLst>
                <a:ext uri="{FF2B5EF4-FFF2-40B4-BE49-F238E27FC236}">
                  <a16:creationId xmlns:a16="http://schemas.microsoft.com/office/drawing/2014/main" id="{4F158CD6-375D-4E93-91AC-29C18B10C4D0}"/>
                </a:ext>
              </a:extLst>
            </p:cNvPr>
            <p:cNvSpPr/>
            <p:nvPr/>
          </p:nvSpPr>
          <p:spPr>
            <a:xfrm>
              <a:off x="187344" y="1610830"/>
              <a:ext cx="1758812" cy="4644075"/>
            </a:xfrm>
            <a:prstGeom prst="rect">
              <a:avLst/>
            </a:prstGeom>
            <a:solidFill>
              <a:schemeClr val="bg1">
                <a:lumMod val="85000"/>
              </a:schemeClr>
            </a:solidFill>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2" name="Group 21">
              <a:extLst>
                <a:ext uri="{FF2B5EF4-FFF2-40B4-BE49-F238E27FC236}">
                  <a16:creationId xmlns:a16="http://schemas.microsoft.com/office/drawing/2014/main" id="{380357CC-410D-40F2-AEFC-B27357712DAF}"/>
                </a:ext>
              </a:extLst>
            </p:cNvPr>
            <p:cNvGrpSpPr/>
            <p:nvPr/>
          </p:nvGrpSpPr>
          <p:grpSpPr>
            <a:xfrm>
              <a:off x="5138621" y="1610831"/>
              <a:ext cx="4027148" cy="4650424"/>
              <a:chOff x="5119795" y="1925554"/>
              <a:chExt cx="3675461" cy="4650424"/>
            </a:xfrm>
          </p:grpSpPr>
          <p:sp>
            <p:nvSpPr>
              <p:cNvPr id="99" name="Rectangle 98">
                <a:extLst>
                  <a:ext uri="{FF2B5EF4-FFF2-40B4-BE49-F238E27FC236}">
                    <a16:creationId xmlns:a16="http://schemas.microsoft.com/office/drawing/2014/main" id="{205EBC7A-8D58-40F3-9DB9-8EBFB4158E25}"/>
                  </a:ext>
                </a:extLst>
              </p:cNvPr>
              <p:cNvSpPr/>
              <p:nvPr/>
            </p:nvSpPr>
            <p:spPr>
              <a:xfrm>
                <a:off x="7062341" y="1925554"/>
                <a:ext cx="1732915" cy="4650424"/>
              </a:xfrm>
              <a:prstGeom prst="rect">
                <a:avLst/>
              </a:prstGeom>
              <a:solidFill>
                <a:schemeClr val="bg1">
                  <a:lumMod val="85000"/>
                </a:schemeClr>
              </a:solidFill>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6" name="Picture 105">
                <a:extLst>
                  <a:ext uri="{FF2B5EF4-FFF2-40B4-BE49-F238E27FC236}">
                    <a16:creationId xmlns:a16="http://schemas.microsoft.com/office/drawing/2014/main" id="{6F5995B2-863C-4A80-8D7F-8873DA07ED43}"/>
                  </a:ext>
                </a:extLst>
              </p:cNvPr>
              <p:cNvPicPr/>
              <p:nvPr/>
            </p:nvPicPr>
            <p:blipFill rotWithShape="1">
              <a:blip r:embed="rId5">
                <a:extLst>
                  <a:ext uri="{28A0092B-C50C-407E-A947-70E740481C1C}">
                    <a14:useLocalDpi xmlns:a14="http://schemas.microsoft.com/office/drawing/2010/main" val="0"/>
                  </a:ext>
                </a:extLst>
              </a:blip>
              <a:srcRect t="9857" b="10049"/>
              <a:stretch/>
            </p:blipFill>
            <p:spPr bwMode="auto">
              <a:xfrm>
                <a:off x="5119795" y="4222019"/>
                <a:ext cx="1376433" cy="461796"/>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grpSp>
        <p:sp>
          <p:nvSpPr>
            <p:cNvPr id="120" name="Rectangle 119">
              <a:extLst>
                <a:ext uri="{FF2B5EF4-FFF2-40B4-BE49-F238E27FC236}">
                  <a16:creationId xmlns:a16="http://schemas.microsoft.com/office/drawing/2014/main" id="{57245E74-6BEB-4C7C-A868-0A927369553A}"/>
                </a:ext>
              </a:extLst>
            </p:cNvPr>
            <p:cNvSpPr/>
            <p:nvPr/>
          </p:nvSpPr>
          <p:spPr>
            <a:xfrm>
              <a:off x="2558649" y="1610831"/>
              <a:ext cx="1898728" cy="4644075"/>
            </a:xfrm>
            <a:prstGeom prst="rect">
              <a:avLst/>
            </a:prstGeom>
            <a:solidFill>
              <a:schemeClr val="bg1">
                <a:lumMod val="85000"/>
              </a:schemeClr>
            </a:solidFill>
            <a:effectLst>
              <a:glow rad="63500">
                <a:schemeClr val="accent1">
                  <a:satMod val="175000"/>
                  <a:alpha val="40000"/>
                </a:schemeClr>
              </a:glow>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16" name="Diagram 15">
              <a:extLst>
                <a:ext uri="{FF2B5EF4-FFF2-40B4-BE49-F238E27FC236}">
                  <a16:creationId xmlns:a16="http://schemas.microsoft.com/office/drawing/2014/main" id="{950F884C-F76C-44EC-B467-F81A55936FCA}"/>
                </a:ext>
              </a:extLst>
            </p:cNvPr>
            <p:cNvGraphicFramePr/>
            <p:nvPr>
              <p:extLst>
                <p:ext uri="{D42A27DB-BD31-4B8C-83A1-F6EECF244321}">
                  <p14:modId xmlns:p14="http://schemas.microsoft.com/office/powerpoint/2010/main" val="3231600171"/>
                </p:ext>
              </p:extLst>
            </p:nvPr>
          </p:nvGraphicFramePr>
          <p:xfrm>
            <a:off x="0" y="373672"/>
            <a:ext cx="12192000" cy="113864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sp>
        <p:nvSpPr>
          <p:cNvPr id="146" name="TextBox 145">
            <a:extLst>
              <a:ext uri="{FF2B5EF4-FFF2-40B4-BE49-F238E27FC236}">
                <a16:creationId xmlns:a16="http://schemas.microsoft.com/office/drawing/2014/main" id="{529DC0BA-4400-4C94-A3A8-E9F54F22097F}"/>
              </a:ext>
            </a:extLst>
          </p:cNvPr>
          <p:cNvSpPr txBox="1"/>
          <p:nvPr/>
        </p:nvSpPr>
        <p:spPr>
          <a:xfrm>
            <a:off x="0" y="-15150"/>
            <a:ext cx="5785142" cy="584775"/>
          </a:xfrm>
          <a:prstGeom prst="rect">
            <a:avLst/>
          </a:prstGeom>
          <a:noFill/>
          <a:ln w="12700">
            <a:noFill/>
          </a:ln>
        </p:spPr>
        <p:txBody>
          <a:bodyPr wrap="square" rtlCol="0">
            <a:spAutoFit/>
          </a:bodyPr>
          <a:lstStyle/>
          <a:p>
            <a:pPr marL="0" marR="0" lvl="0" indent="0" defTabSz="914400" fontAlgn="auto">
              <a:spcAft>
                <a:spcPts val="0"/>
              </a:spcAft>
              <a:buClrTx/>
              <a:buSzTx/>
              <a:tabLst/>
              <a:defRPr/>
            </a:pPr>
            <a:r>
              <a:rPr lang="en-US" sz="3200" b="1" dirty="0">
                <a:solidFill>
                  <a:prstClr val="black"/>
                </a:solidFill>
                <a:latin typeface="Calibri" panose="020F0502020204030204"/>
                <a:cs typeface="Arial" panose="020B0604020202020204" pitchFamily="34" charset="0"/>
              </a:rPr>
              <a:t>Technical Stack and Tools Used</a:t>
            </a:r>
            <a:endParaRPr lang="en-IN" sz="3200" b="1" dirty="0">
              <a:solidFill>
                <a:prstClr val="black"/>
              </a:solidFill>
              <a:latin typeface="Calibri" panose="020F0502020204030204"/>
              <a:cs typeface="Arial" panose="020B0604020202020204" pitchFamily="34" charset="0"/>
            </a:endParaRPr>
          </a:p>
        </p:txBody>
      </p:sp>
      <p:pic>
        <p:nvPicPr>
          <p:cNvPr id="3" name="Graphic 2" descr="Document with solid fill">
            <a:extLst>
              <a:ext uri="{FF2B5EF4-FFF2-40B4-BE49-F238E27FC236}">
                <a16:creationId xmlns:a16="http://schemas.microsoft.com/office/drawing/2014/main" id="{3842B0D2-99C5-E6CA-8853-C621D113BF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427" y="2602706"/>
            <a:ext cx="859710" cy="914400"/>
          </a:xfrm>
          <a:prstGeom prst="rect">
            <a:avLst/>
          </a:prstGeom>
        </p:spPr>
      </p:pic>
      <p:sp>
        <p:nvSpPr>
          <p:cNvPr id="4" name="TextBox 3">
            <a:extLst>
              <a:ext uri="{FF2B5EF4-FFF2-40B4-BE49-F238E27FC236}">
                <a16:creationId xmlns:a16="http://schemas.microsoft.com/office/drawing/2014/main" id="{0D9A2C79-ACBD-ED47-9F36-55B80FBD915D}"/>
              </a:ext>
            </a:extLst>
          </p:cNvPr>
          <p:cNvSpPr txBox="1"/>
          <p:nvPr/>
        </p:nvSpPr>
        <p:spPr>
          <a:xfrm>
            <a:off x="82768" y="2130011"/>
            <a:ext cx="2021376" cy="523220"/>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Model manuals from Zero Code Learning</a:t>
            </a:r>
          </a:p>
        </p:txBody>
      </p:sp>
      <p:pic>
        <p:nvPicPr>
          <p:cNvPr id="5" name="Picture 4">
            <a:extLst>
              <a:ext uri="{FF2B5EF4-FFF2-40B4-BE49-F238E27FC236}">
                <a16:creationId xmlns:a16="http://schemas.microsoft.com/office/drawing/2014/main" id="{97A9C4B7-67FD-B707-13B5-7D3F0B0600ED}"/>
              </a:ext>
            </a:extLst>
          </p:cNvPr>
          <p:cNvPicPr>
            <a:picLocks noChangeAspect="1"/>
          </p:cNvPicPr>
          <p:nvPr/>
        </p:nvPicPr>
        <p:blipFill>
          <a:blip r:embed="rId13"/>
          <a:stretch>
            <a:fillRect/>
          </a:stretch>
        </p:blipFill>
        <p:spPr>
          <a:xfrm>
            <a:off x="643864" y="3862563"/>
            <a:ext cx="1082574" cy="820132"/>
          </a:xfrm>
          <a:prstGeom prst="rect">
            <a:avLst/>
          </a:prstGeom>
        </p:spPr>
      </p:pic>
      <p:pic>
        <p:nvPicPr>
          <p:cNvPr id="6" name="Graphic 5" descr="Document outline">
            <a:extLst>
              <a:ext uri="{FF2B5EF4-FFF2-40B4-BE49-F238E27FC236}">
                <a16:creationId xmlns:a16="http://schemas.microsoft.com/office/drawing/2014/main" id="{E0258A7B-65DA-D7AE-09C4-3515D476202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94601" y="2611618"/>
            <a:ext cx="711052" cy="914400"/>
          </a:xfrm>
          <a:prstGeom prst="rect">
            <a:avLst/>
          </a:prstGeom>
        </p:spPr>
      </p:pic>
      <p:sp>
        <p:nvSpPr>
          <p:cNvPr id="7" name="TextBox 6">
            <a:extLst>
              <a:ext uri="{FF2B5EF4-FFF2-40B4-BE49-F238E27FC236}">
                <a16:creationId xmlns:a16="http://schemas.microsoft.com/office/drawing/2014/main" id="{A91AE10B-AB46-11D1-59A2-AEB0D1557E58}"/>
              </a:ext>
            </a:extLst>
          </p:cNvPr>
          <p:cNvSpPr txBox="1"/>
          <p:nvPr/>
        </p:nvSpPr>
        <p:spPr>
          <a:xfrm>
            <a:off x="2630008" y="2158625"/>
            <a:ext cx="1874044" cy="523220"/>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.txt files created based on the tool usage</a:t>
            </a:r>
          </a:p>
        </p:txBody>
      </p:sp>
      <p:pic>
        <p:nvPicPr>
          <p:cNvPr id="8" name="Graphic 7" descr="Document outline">
            <a:extLst>
              <a:ext uri="{FF2B5EF4-FFF2-40B4-BE49-F238E27FC236}">
                <a16:creationId xmlns:a16="http://schemas.microsoft.com/office/drawing/2014/main" id="{C42095D3-9858-AA28-90FA-CC008C4E3F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294601" y="4097966"/>
            <a:ext cx="711052" cy="914400"/>
          </a:xfrm>
          <a:prstGeom prst="rect">
            <a:avLst/>
          </a:prstGeom>
        </p:spPr>
      </p:pic>
      <p:sp>
        <p:nvSpPr>
          <p:cNvPr id="9" name="TextBox 8">
            <a:extLst>
              <a:ext uri="{FF2B5EF4-FFF2-40B4-BE49-F238E27FC236}">
                <a16:creationId xmlns:a16="http://schemas.microsoft.com/office/drawing/2014/main" id="{903E750A-B88D-EFE4-FC39-90B75C5AC137}"/>
              </a:ext>
            </a:extLst>
          </p:cNvPr>
          <p:cNvSpPr txBox="1"/>
          <p:nvPr/>
        </p:nvSpPr>
        <p:spPr>
          <a:xfrm>
            <a:off x="2611681" y="3631067"/>
            <a:ext cx="1874044" cy="523220"/>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.txt files created based on the concepts</a:t>
            </a:r>
          </a:p>
        </p:txBody>
      </p:sp>
      <p:pic>
        <p:nvPicPr>
          <p:cNvPr id="10" name="Picture 9">
            <a:extLst>
              <a:ext uri="{FF2B5EF4-FFF2-40B4-BE49-F238E27FC236}">
                <a16:creationId xmlns:a16="http://schemas.microsoft.com/office/drawing/2014/main" id="{C9950269-527C-B3B7-B4F7-8A237CE9C053}"/>
              </a:ext>
            </a:extLst>
          </p:cNvPr>
          <p:cNvPicPr>
            <a:picLocks noChangeAspect="1"/>
          </p:cNvPicPr>
          <p:nvPr/>
        </p:nvPicPr>
        <p:blipFill>
          <a:blip r:embed="rId16"/>
          <a:stretch>
            <a:fillRect/>
          </a:stretch>
        </p:blipFill>
        <p:spPr>
          <a:xfrm>
            <a:off x="447492" y="5259130"/>
            <a:ext cx="1451875" cy="443727"/>
          </a:xfrm>
          <a:prstGeom prst="rect">
            <a:avLst/>
          </a:prstGeom>
        </p:spPr>
      </p:pic>
      <p:pic>
        <p:nvPicPr>
          <p:cNvPr id="11" name="Picture 10">
            <a:extLst>
              <a:ext uri="{FF2B5EF4-FFF2-40B4-BE49-F238E27FC236}">
                <a16:creationId xmlns:a16="http://schemas.microsoft.com/office/drawing/2014/main" id="{65E8F887-844D-19A7-40FE-6E51DE387897}"/>
              </a:ext>
            </a:extLst>
          </p:cNvPr>
          <p:cNvPicPr>
            <a:picLocks noChangeAspect="1"/>
          </p:cNvPicPr>
          <p:nvPr/>
        </p:nvPicPr>
        <p:blipFill>
          <a:blip r:embed="rId17"/>
          <a:stretch>
            <a:fillRect/>
          </a:stretch>
        </p:blipFill>
        <p:spPr>
          <a:xfrm>
            <a:off x="3333237" y="5479988"/>
            <a:ext cx="633780" cy="842793"/>
          </a:xfrm>
          <a:prstGeom prst="rect">
            <a:avLst/>
          </a:prstGeom>
        </p:spPr>
      </p:pic>
      <p:sp>
        <p:nvSpPr>
          <p:cNvPr id="13" name="TextBox 12">
            <a:extLst>
              <a:ext uri="{FF2B5EF4-FFF2-40B4-BE49-F238E27FC236}">
                <a16:creationId xmlns:a16="http://schemas.microsoft.com/office/drawing/2014/main" id="{D92C8696-89FE-461F-9E4E-E29BA639D899}"/>
              </a:ext>
            </a:extLst>
          </p:cNvPr>
          <p:cNvSpPr txBox="1"/>
          <p:nvPr/>
        </p:nvSpPr>
        <p:spPr>
          <a:xfrm>
            <a:off x="2695920" y="5145709"/>
            <a:ext cx="1874044" cy="307777"/>
          </a:xfrm>
          <a:prstGeom prst="rect">
            <a:avLst/>
          </a:prstGeom>
          <a:noFill/>
        </p:spPr>
        <p:txBody>
          <a:bodyPr wrap="square" rtlCol="0">
            <a:spAutoFit/>
          </a:bodyPr>
          <a:lstStyle/>
          <a:p>
            <a:pPr algn="ctr"/>
            <a:r>
              <a:rPr lang="en-US" sz="1400" dirty="0">
                <a:latin typeface="Calibri" panose="020F0502020204030204" pitchFamily="34" charset="0"/>
                <a:cs typeface="Calibri" panose="020F0502020204030204" pitchFamily="34" charset="0"/>
              </a:rPr>
              <a:t>Q&amp;A pairs with intent</a:t>
            </a:r>
          </a:p>
        </p:txBody>
      </p:sp>
      <p:pic>
        <p:nvPicPr>
          <p:cNvPr id="14" name="Picture 13">
            <a:extLst>
              <a:ext uri="{FF2B5EF4-FFF2-40B4-BE49-F238E27FC236}">
                <a16:creationId xmlns:a16="http://schemas.microsoft.com/office/drawing/2014/main" id="{EFD0BC0A-2855-EC06-7237-044000CC0B0F}"/>
              </a:ext>
            </a:extLst>
          </p:cNvPr>
          <p:cNvPicPr>
            <a:picLocks noChangeAspect="1"/>
          </p:cNvPicPr>
          <p:nvPr/>
        </p:nvPicPr>
        <p:blipFill>
          <a:blip r:embed="rId18"/>
          <a:stretch>
            <a:fillRect/>
          </a:stretch>
        </p:blipFill>
        <p:spPr>
          <a:xfrm>
            <a:off x="5495460" y="1966818"/>
            <a:ext cx="836760" cy="659429"/>
          </a:xfrm>
          <a:prstGeom prst="rect">
            <a:avLst/>
          </a:prstGeom>
        </p:spPr>
      </p:pic>
      <p:pic>
        <p:nvPicPr>
          <p:cNvPr id="15" name="Picture 14">
            <a:extLst>
              <a:ext uri="{FF2B5EF4-FFF2-40B4-BE49-F238E27FC236}">
                <a16:creationId xmlns:a16="http://schemas.microsoft.com/office/drawing/2014/main" id="{9BD40306-D690-C448-80F2-E1F506D6145E}"/>
              </a:ext>
            </a:extLst>
          </p:cNvPr>
          <p:cNvPicPr>
            <a:picLocks noChangeAspect="1"/>
          </p:cNvPicPr>
          <p:nvPr/>
        </p:nvPicPr>
        <p:blipFill>
          <a:blip r:embed="rId19"/>
          <a:stretch>
            <a:fillRect/>
          </a:stretch>
        </p:blipFill>
        <p:spPr>
          <a:xfrm>
            <a:off x="10140960" y="2144112"/>
            <a:ext cx="1266729" cy="482030"/>
          </a:xfrm>
          <a:prstGeom prst="rect">
            <a:avLst/>
          </a:prstGeom>
        </p:spPr>
      </p:pic>
      <p:pic>
        <p:nvPicPr>
          <p:cNvPr id="19" name="Picture 18">
            <a:extLst>
              <a:ext uri="{FF2B5EF4-FFF2-40B4-BE49-F238E27FC236}">
                <a16:creationId xmlns:a16="http://schemas.microsoft.com/office/drawing/2014/main" id="{E50C4519-F1D8-B884-F674-04AAF4813DA6}"/>
              </a:ext>
            </a:extLst>
          </p:cNvPr>
          <p:cNvPicPr>
            <a:picLocks noChangeAspect="1"/>
          </p:cNvPicPr>
          <p:nvPr/>
        </p:nvPicPr>
        <p:blipFill>
          <a:blip r:embed="rId20"/>
          <a:stretch>
            <a:fillRect/>
          </a:stretch>
        </p:blipFill>
        <p:spPr>
          <a:xfrm>
            <a:off x="10029536" y="3716857"/>
            <a:ext cx="1524343" cy="465693"/>
          </a:xfrm>
          <a:prstGeom prst="rect">
            <a:avLst/>
          </a:prstGeom>
        </p:spPr>
      </p:pic>
      <p:pic>
        <p:nvPicPr>
          <p:cNvPr id="21" name="Picture 20">
            <a:extLst>
              <a:ext uri="{FF2B5EF4-FFF2-40B4-BE49-F238E27FC236}">
                <a16:creationId xmlns:a16="http://schemas.microsoft.com/office/drawing/2014/main" id="{C560C85E-87CF-02CB-83EE-C0EAD3256D95}"/>
              </a:ext>
            </a:extLst>
          </p:cNvPr>
          <p:cNvPicPr>
            <a:picLocks noChangeAspect="1"/>
          </p:cNvPicPr>
          <p:nvPr/>
        </p:nvPicPr>
        <p:blipFill>
          <a:blip r:embed="rId21"/>
          <a:stretch>
            <a:fillRect/>
          </a:stretch>
        </p:blipFill>
        <p:spPr>
          <a:xfrm>
            <a:off x="9925612" y="2980011"/>
            <a:ext cx="1732192" cy="482030"/>
          </a:xfrm>
          <a:prstGeom prst="rect">
            <a:avLst/>
          </a:prstGeom>
        </p:spPr>
      </p:pic>
      <p:pic>
        <p:nvPicPr>
          <p:cNvPr id="26" name="Picture 25">
            <a:extLst>
              <a:ext uri="{FF2B5EF4-FFF2-40B4-BE49-F238E27FC236}">
                <a16:creationId xmlns:a16="http://schemas.microsoft.com/office/drawing/2014/main" id="{A62F0DD8-3D22-7C76-4D32-D9FAE1AEB5FB}"/>
              </a:ext>
            </a:extLst>
          </p:cNvPr>
          <p:cNvPicPr>
            <a:picLocks noChangeAspect="1"/>
          </p:cNvPicPr>
          <p:nvPr/>
        </p:nvPicPr>
        <p:blipFill>
          <a:blip r:embed="rId22"/>
          <a:stretch>
            <a:fillRect/>
          </a:stretch>
        </p:blipFill>
        <p:spPr>
          <a:xfrm>
            <a:off x="5187494" y="4837766"/>
            <a:ext cx="1658700" cy="461796"/>
          </a:xfrm>
          <a:prstGeom prst="rect">
            <a:avLst/>
          </a:prstGeom>
        </p:spPr>
      </p:pic>
      <p:pic>
        <p:nvPicPr>
          <p:cNvPr id="27" name="Picture 26">
            <a:extLst>
              <a:ext uri="{FF2B5EF4-FFF2-40B4-BE49-F238E27FC236}">
                <a16:creationId xmlns:a16="http://schemas.microsoft.com/office/drawing/2014/main" id="{F0529F26-BD94-F3CD-76D3-AD99F4CBABD8}"/>
              </a:ext>
            </a:extLst>
          </p:cNvPr>
          <p:cNvPicPr>
            <a:picLocks noChangeAspect="1"/>
          </p:cNvPicPr>
          <p:nvPr/>
        </p:nvPicPr>
        <p:blipFill>
          <a:blip r:embed="rId23"/>
          <a:stretch>
            <a:fillRect/>
          </a:stretch>
        </p:blipFill>
        <p:spPr>
          <a:xfrm>
            <a:off x="5529790" y="5395455"/>
            <a:ext cx="953569" cy="831437"/>
          </a:xfrm>
          <a:prstGeom prst="rect">
            <a:avLst/>
          </a:prstGeom>
        </p:spPr>
      </p:pic>
      <p:pic>
        <p:nvPicPr>
          <p:cNvPr id="28" name="Picture 27">
            <a:extLst>
              <a:ext uri="{FF2B5EF4-FFF2-40B4-BE49-F238E27FC236}">
                <a16:creationId xmlns:a16="http://schemas.microsoft.com/office/drawing/2014/main" id="{2AD5BCFE-48FD-3A2A-8DEB-597B1636B266}"/>
              </a:ext>
            </a:extLst>
          </p:cNvPr>
          <p:cNvPicPr>
            <a:picLocks noChangeAspect="1"/>
          </p:cNvPicPr>
          <p:nvPr/>
        </p:nvPicPr>
        <p:blipFill>
          <a:blip r:embed="rId24"/>
          <a:stretch>
            <a:fillRect/>
          </a:stretch>
        </p:blipFill>
        <p:spPr>
          <a:xfrm>
            <a:off x="7781612" y="2843071"/>
            <a:ext cx="951607" cy="674439"/>
          </a:xfrm>
          <a:prstGeom prst="rect">
            <a:avLst/>
          </a:prstGeom>
        </p:spPr>
      </p:pic>
      <p:pic>
        <p:nvPicPr>
          <p:cNvPr id="29" name="Picture 28">
            <a:extLst>
              <a:ext uri="{FF2B5EF4-FFF2-40B4-BE49-F238E27FC236}">
                <a16:creationId xmlns:a16="http://schemas.microsoft.com/office/drawing/2014/main" id="{1560771D-53EF-BF4F-73B3-B72F26CB8290}"/>
              </a:ext>
            </a:extLst>
          </p:cNvPr>
          <p:cNvPicPr>
            <a:picLocks noChangeAspect="1"/>
          </p:cNvPicPr>
          <p:nvPr/>
        </p:nvPicPr>
        <p:blipFill>
          <a:blip r:embed="rId25"/>
          <a:stretch>
            <a:fillRect/>
          </a:stretch>
        </p:blipFill>
        <p:spPr>
          <a:xfrm>
            <a:off x="7747126" y="2015917"/>
            <a:ext cx="1134570" cy="674439"/>
          </a:xfrm>
          <a:prstGeom prst="rect">
            <a:avLst/>
          </a:prstGeom>
        </p:spPr>
      </p:pic>
      <p:pic>
        <p:nvPicPr>
          <p:cNvPr id="30" name="Picture 29">
            <a:extLst>
              <a:ext uri="{FF2B5EF4-FFF2-40B4-BE49-F238E27FC236}">
                <a16:creationId xmlns:a16="http://schemas.microsoft.com/office/drawing/2014/main" id="{2943C7CE-E303-D1AA-A56E-2B53E3EAEAB9}"/>
              </a:ext>
            </a:extLst>
          </p:cNvPr>
          <p:cNvPicPr>
            <a:picLocks noChangeAspect="1"/>
          </p:cNvPicPr>
          <p:nvPr/>
        </p:nvPicPr>
        <p:blipFill>
          <a:blip r:embed="rId26"/>
          <a:stretch>
            <a:fillRect/>
          </a:stretch>
        </p:blipFill>
        <p:spPr>
          <a:xfrm>
            <a:off x="7669984" y="4258638"/>
            <a:ext cx="1305522" cy="776060"/>
          </a:xfrm>
          <a:prstGeom prst="rect">
            <a:avLst/>
          </a:prstGeom>
        </p:spPr>
      </p:pic>
      <p:pic>
        <p:nvPicPr>
          <p:cNvPr id="31" name="Picture 30">
            <a:extLst>
              <a:ext uri="{FF2B5EF4-FFF2-40B4-BE49-F238E27FC236}">
                <a16:creationId xmlns:a16="http://schemas.microsoft.com/office/drawing/2014/main" id="{1C88D738-48C8-C2BE-4EA0-06A826D77351}"/>
              </a:ext>
            </a:extLst>
          </p:cNvPr>
          <p:cNvPicPr>
            <a:picLocks noChangeAspect="1"/>
          </p:cNvPicPr>
          <p:nvPr/>
        </p:nvPicPr>
        <p:blipFill>
          <a:blip r:embed="rId27"/>
          <a:stretch>
            <a:fillRect/>
          </a:stretch>
        </p:blipFill>
        <p:spPr>
          <a:xfrm>
            <a:off x="7442655" y="3660908"/>
            <a:ext cx="1768087" cy="432000"/>
          </a:xfrm>
          <a:prstGeom prst="rect">
            <a:avLst/>
          </a:prstGeom>
        </p:spPr>
      </p:pic>
      <p:pic>
        <p:nvPicPr>
          <p:cNvPr id="32" name="Picture 31">
            <a:extLst>
              <a:ext uri="{FF2B5EF4-FFF2-40B4-BE49-F238E27FC236}">
                <a16:creationId xmlns:a16="http://schemas.microsoft.com/office/drawing/2014/main" id="{0019C7DF-145A-72B6-DD6C-4FE50BB7C88D}"/>
              </a:ext>
            </a:extLst>
          </p:cNvPr>
          <p:cNvPicPr>
            <a:picLocks noChangeAspect="1"/>
          </p:cNvPicPr>
          <p:nvPr/>
        </p:nvPicPr>
        <p:blipFill>
          <a:blip r:embed="rId22"/>
          <a:stretch>
            <a:fillRect/>
          </a:stretch>
        </p:blipFill>
        <p:spPr>
          <a:xfrm>
            <a:off x="7454212" y="5145709"/>
            <a:ext cx="1737065" cy="365698"/>
          </a:xfrm>
          <a:prstGeom prst="rect">
            <a:avLst/>
          </a:prstGeom>
        </p:spPr>
      </p:pic>
      <p:pic>
        <p:nvPicPr>
          <p:cNvPr id="33" name="Picture 32">
            <a:extLst>
              <a:ext uri="{FF2B5EF4-FFF2-40B4-BE49-F238E27FC236}">
                <a16:creationId xmlns:a16="http://schemas.microsoft.com/office/drawing/2014/main" id="{A2F82644-DCF4-C134-C3FF-45B22649411F}"/>
              </a:ext>
            </a:extLst>
          </p:cNvPr>
          <p:cNvPicPr>
            <a:picLocks noChangeAspect="1"/>
          </p:cNvPicPr>
          <p:nvPr/>
        </p:nvPicPr>
        <p:blipFill>
          <a:blip r:embed="rId28"/>
          <a:stretch>
            <a:fillRect/>
          </a:stretch>
        </p:blipFill>
        <p:spPr>
          <a:xfrm>
            <a:off x="7483113" y="5711612"/>
            <a:ext cx="1679262" cy="406742"/>
          </a:xfrm>
          <a:prstGeom prst="rect">
            <a:avLst/>
          </a:prstGeom>
        </p:spPr>
      </p:pic>
    </p:spTree>
    <p:extLst>
      <p:ext uri="{BB962C8B-B14F-4D97-AF65-F5344CB8AC3E}">
        <p14:creationId xmlns:p14="http://schemas.microsoft.com/office/powerpoint/2010/main" val="1282162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21990C80-D344-4E19-9E64-99327653F23A}"/>
              </a:ext>
            </a:extLst>
          </p:cNvPr>
          <p:cNvGraphicFramePr/>
          <p:nvPr>
            <p:extLst>
              <p:ext uri="{D42A27DB-BD31-4B8C-83A1-F6EECF244321}">
                <p14:modId xmlns:p14="http://schemas.microsoft.com/office/powerpoint/2010/main" val="2845192822"/>
              </p:ext>
            </p:extLst>
          </p:nvPr>
        </p:nvGraphicFramePr>
        <p:xfrm>
          <a:off x="1620634" y="1397249"/>
          <a:ext cx="9854162" cy="5460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Hurdle with solid fill">
            <a:extLst>
              <a:ext uri="{FF2B5EF4-FFF2-40B4-BE49-F238E27FC236}">
                <a16:creationId xmlns:a16="http://schemas.microsoft.com/office/drawing/2014/main" id="{05627EBF-33A6-4D20-8EDE-281AA77F25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8321705">
            <a:off x="49759" y="2970486"/>
            <a:ext cx="2960160" cy="2960160"/>
          </a:xfrm>
          <a:prstGeom prst="rect">
            <a:avLst/>
          </a:prstGeom>
        </p:spPr>
      </p:pic>
      <p:sp>
        <p:nvSpPr>
          <p:cNvPr id="2" name="Title 1">
            <a:extLst>
              <a:ext uri="{FF2B5EF4-FFF2-40B4-BE49-F238E27FC236}">
                <a16:creationId xmlns:a16="http://schemas.microsoft.com/office/drawing/2014/main" id="{4FDD5C44-9FE1-73F6-4F5A-A1B6F20A5CAF}"/>
              </a:ext>
            </a:extLst>
          </p:cNvPr>
          <p:cNvSpPr>
            <a:spLocks noGrp="1"/>
          </p:cNvSpPr>
          <p:nvPr>
            <p:ph type="title"/>
          </p:nvPr>
        </p:nvSpPr>
        <p:spPr>
          <a:xfrm>
            <a:off x="2345436" y="126168"/>
            <a:ext cx="7729728" cy="980591"/>
          </a:xfrm>
        </p:spPr>
        <p:txBody>
          <a:bodyPr/>
          <a:lstStyle/>
          <a:p>
            <a:r>
              <a:rPr lang="en-US" dirty="0"/>
              <a:t>Challenges</a:t>
            </a:r>
          </a:p>
        </p:txBody>
      </p:sp>
    </p:spTree>
    <p:extLst>
      <p:ext uri="{BB962C8B-B14F-4D97-AF65-F5344CB8AC3E}">
        <p14:creationId xmlns:p14="http://schemas.microsoft.com/office/powerpoint/2010/main" val="34071116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99C61-A7DA-462F-9CEC-9265BC01F980}"/>
              </a:ext>
            </a:extLst>
          </p:cNvPr>
          <p:cNvSpPr txBox="1"/>
          <p:nvPr/>
        </p:nvSpPr>
        <p:spPr>
          <a:xfrm>
            <a:off x="0" y="-17253"/>
            <a:ext cx="7018539" cy="584775"/>
          </a:xfrm>
          <a:prstGeom prst="rect">
            <a:avLst/>
          </a:prstGeom>
          <a:noFill/>
        </p:spPr>
        <p:txBody>
          <a:bodyPr wrap="square" rtlCol="0">
            <a:spAutoFit/>
          </a:bodyPr>
          <a:lstStyle/>
          <a:p>
            <a:pPr defTabSz="914400">
              <a:defRPr/>
            </a:pPr>
            <a:r>
              <a:rPr lang="en-US" sz="3200" b="1" dirty="0">
                <a:solidFill>
                  <a:prstClr val="black"/>
                </a:solidFill>
                <a:latin typeface="Calibri" panose="020F0502020204030204"/>
                <a:cs typeface="Arial" panose="020B0604020202020204" pitchFamily="34" charset="0"/>
              </a:rPr>
              <a:t>Way Forward</a:t>
            </a:r>
          </a:p>
        </p:txBody>
      </p:sp>
      <p:graphicFrame>
        <p:nvGraphicFramePr>
          <p:cNvPr id="3" name="Diagram 2">
            <a:extLst>
              <a:ext uri="{FF2B5EF4-FFF2-40B4-BE49-F238E27FC236}">
                <a16:creationId xmlns:a16="http://schemas.microsoft.com/office/drawing/2014/main" id="{D0A76109-8DAC-4B45-B6A1-8F1907FA8328}"/>
              </a:ext>
            </a:extLst>
          </p:cNvPr>
          <p:cNvGraphicFramePr/>
          <p:nvPr>
            <p:extLst>
              <p:ext uri="{D42A27DB-BD31-4B8C-83A1-F6EECF244321}">
                <p14:modId xmlns:p14="http://schemas.microsoft.com/office/powerpoint/2010/main" val="1013666895"/>
              </p:ext>
            </p:extLst>
          </p:nvPr>
        </p:nvGraphicFramePr>
        <p:xfrm>
          <a:off x="1805256" y="567522"/>
          <a:ext cx="9794329" cy="6128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Graphic 13" descr="Space Saucer with solid fill">
            <a:extLst>
              <a:ext uri="{FF2B5EF4-FFF2-40B4-BE49-F238E27FC236}">
                <a16:creationId xmlns:a16="http://schemas.microsoft.com/office/drawing/2014/main" id="{469504FB-7737-4268-B8F8-2BCC05D24F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123" y="2174917"/>
            <a:ext cx="2353985" cy="2329937"/>
          </a:xfrm>
          <a:prstGeom prst="rect">
            <a:avLst/>
          </a:prstGeom>
        </p:spPr>
      </p:pic>
    </p:spTree>
    <p:extLst>
      <p:ext uri="{BB962C8B-B14F-4D97-AF65-F5344CB8AC3E}">
        <p14:creationId xmlns:p14="http://schemas.microsoft.com/office/powerpoint/2010/main" val="564719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FC20A50-6611-411C-9219-A3B874F67F55}"/>
              </a:ext>
            </a:extLst>
          </p:cNvPr>
          <p:cNvGrpSpPr/>
          <p:nvPr/>
        </p:nvGrpSpPr>
        <p:grpSpPr>
          <a:xfrm>
            <a:off x="-1792054" y="1457706"/>
            <a:ext cx="6909553" cy="4323590"/>
            <a:chOff x="-1743664" y="1398480"/>
            <a:chExt cx="6580411" cy="4061039"/>
          </a:xfrm>
        </p:grpSpPr>
        <p:graphicFrame>
          <p:nvGraphicFramePr>
            <p:cNvPr id="7" name="Diagram 6">
              <a:extLst>
                <a:ext uri="{FF2B5EF4-FFF2-40B4-BE49-F238E27FC236}">
                  <a16:creationId xmlns:a16="http://schemas.microsoft.com/office/drawing/2014/main" id="{43A4E054-9B54-41CD-B36D-DC3A4BD4D884}"/>
                </a:ext>
              </a:extLst>
            </p:cNvPr>
            <p:cNvGraphicFramePr/>
            <p:nvPr/>
          </p:nvGraphicFramePr>
          <p:xfrm>
            <a:off x="-1743664" y="1398480"/>
            <a:ext cx="6580411" cy="40610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Graphic 8" descr="Delivery with solid fill">
              <a:extLst>
                <a:ext uri="{FF2B5EF4-FFF2-40B4-BE49-F238E27FC236}">
                  <a16:creationId xmlns:a16="http://schemas.microsoft.com/office/drawing/2014/main" id="{3B55CABE-5A37-40F9-AD48-BD0CA9E5FD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5264" y="2989122"/>
              <a:ext cx="914400" cy="914400"/>
            </a:xfrm>
            <a:prstGeom prst="rect">
              <a:avLst/>
            </a:prstGeom>
          </p:spPr>
        </p:pic>
        <p:pic>
          <p:nvPicPr>
            <p:cNvPr id="11" name="Graphic 10" descr="Mailbox with solid fill">
              <a:extLst>
                <a:ext uri="{FF2B5EF4-FFF2-40B4-BE49-F238E27FC236}">
                  <a16:creationId xmlns:a16="http://schemas.microsoft.com/office/drawing/2014/main" id="{89C51500-7CB0-462B-A9B1-4841291CF4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93688" y="4183719"/>
              <a:ext cx="914400" cy="914400"/>
            </a:xfrm>
            <a:prstGeom prst="rect">
              <a:avLst/>
            </a:prstGeom>
          </p:spPr>
        </p:pic>
        <p:pic>
          <p:nvPicPr>
            <p:cNvPr id="13" name="Graphic 12" descr="Box trolley with solid fill">
              <a:extLst>
                <a:ext uri="{FF2B5EF4-FFF2-40B4-BE49-F238E27FC236}">
                  <a16:creationId xmlns:a16="http://schemas.microsoft.com/office/drawing/2014/main" id="{A3BCB7CB-50E3-4776-9912-B943077B25C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93688" y="1759881"/>
              <a:ext cx="914400" cy="914400"/>
            </a:xfrm>
            <a:prstGeom prst="rect">
              <a:avLst/>
            </a:prstGeom>
          </p:spPr>
        </p:pic>
      </p:grpSp>
      <p:graphicFrame>
        <p:nvGraphicFramePr>
          <p:cNvPr id="3" name="Diagram 2">
            <a:extLst>
              <a:ext uri="{FF2B5EF4-FFF2-40B4-BE49-F238E27FC236}">
                <a16:creationId xmlns:a16="http://schemas.microsoft.com/office/drawing/2014/main" id="{D0A76109-8DAC-4B45-B6A1-8F1907FA8328}"/>
              </a:ext>
            </a:extLst>
          </p:cNvPr>
          <p:cNvGraphicFramePr/>
          <p:nvPr>
            <p:extLst>
              <p:ext uri="{D42A27DB-BD31-4B8C-83A1-F6EECF244321}">
                <p14:modId xmlns:p14="http://schemas.microsoft.com/office/powerpoint/2010/main" val="1689984567"/>
              </p:ext>
            </p:extLst>
          </p:nvPr>
        </p:nvGraphicFramePr>
        <p:xfrm>
          <a:off x="2610409" y="1076704"/>
          <a:ext cx="8323207" cy="543107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 name="Title 1">
            <a:extLst>
              <a:ext uri="{FF2B5EF4-FFF2-40B4-BE49-F238E27FC236}">
                <a16:creationId xmlns:a16="http://schemas.microsoft.com/office/drawing/2014/main" id="{AA7AB97A-7905-20EC-7D30-B9B39AC9350F}"/>
              </a:ext>
            </a:extLst>
          </p:cNvPr>
          <p:cNvSpPr>
            <a:spLocks noGrp="1"/>
          </p:cNvSpPr>
          <p:nvPr>
            <p:ph type="title"/>
          </p:nvPr>
        </p:nvSpPr>
        <p:spPr>
          <a:xfrm>
            <a:off x="2345436" y="126169"/>
            <a:ext cx="7729728" cy="536772"/>
          </a:xfrm>
        </p:spPr>
        <p:txBody>
          <a:bodyPr>
            <a:normAutofit fontScale="90000"/>
          </a:bodyPr>
          <a:lstStyle/>
          <a:p>
            <a:r>
              <a:rPr lang="en-US" dirty="0"/>
              <a:t>Deliverables</a:t>
            </a:r>
          </a:p>
        </p:txBody>
      </p:sp>
    </p:spTree>
    <p:extLst>
      <p:ext uri="{BB962C8B-B14F-4D97-AF65-F5344CB8AC3E}">
        <p14:creationId xmlns:p14="http://schemas.microsoft.com/office/powerpoint/2010/main" val="2954228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D0A84-E940-A8AD-9CEC-9BD8A9CD7CC1}"/>
              </a:ext>
            </a:extLst>
          </p:cNvPr>
          <p:cNvSpPr>
            <a:spLocks noGrp="1"/>
          </p:cNvSpPr>
          <p:nvPr>
            <p:ph type="title"/>
          </p:nvPr>
        </p:nvSpPr>
        <p:spPr>
          <a:xfrm>
            <a:off x="2231136" y="167738"/>
            <a:ext cx="7729728" cy="666763"/>
          </a:xfrm>
        </p:spPr>
        <p:txBody>
          <a:bodyPr>
            <a:normAutofit fontScale="90000"/>
          </a:bodyPr>
          <a:lstStyle/>
          <a:p>
            <a:r>
              <a:rPr lang="en-US" dirty="0"/>
              <a:t>Business understanding</a:t>
            </a:r>
          </a:p>
        </p:txBody>
      </p:sp>
      <p:graphicFrame>
        <p:nvGraphicFramePr>
          <p:cNvPr id="4" name="Content Placeholder 3">
            <a:extLst>
              <a:ext uri="{FF2B5EF4-FFF2-40B4-BE49-F238E27FC236}">
                <a16:creationId xmlns:a16="http://schemas.microsoft.com/office/drawing/2014/main" id="{3EF4EAFE-1B65-732A-D0B8-2E5B08C6E677}"/>
              </a:ext>
            </a:extLst>
          </p:cNvPr>
          <p:cNvGraphicFramePr>
            <a:graphicFrameLocks noGrp="1"/>
          </p:cNvGraphicFramePr>
          <p:nvPr>
            <p:ph idx="1"/>
          </p:nvPr>
        </p:nvGraphicFramePr>
        <p:xfrm>
          <a:off x="-69909" y="1125639"/>
          <a:ext cx="12331817" cy="52751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26048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C7A70-2910-3791-D61E-14AD7F31E833}"/>
              </a:ext>
            </a:extLst>
          </p:cNvPr>
          <p:cNvSpPr>
            <a:spLocks noGrp="1"/>
          </p:cNvSpPr>
          <p:nvPr>
            <p:ph type="title"/>
          </p:nvPr>
        </p:nvSpPr>
        <p:spPr>
          <a:xfrm>
            <a:off x="2231135" y="81554"/>
            <a:ext cx="7729728" cy="512415"/>
          </a:xfrm>
        </p:spPr>
        <p:txBody>
          <a:bodyPr>
            <a:normAutofit fontScale="90000"/>
          </a:bodyPr>
          <a:lstStyle/>
          <a:p>
            <a:r>
              <a:rPr lang="en-US" dirty="0"/>
              <a:t>Progress against the project plan</a:t>
            </a:r>
          </a:p>
        </p:txBody>
      </p:sp>
      <p:graphicFrame>
        <p:nvGraphicFramePr>
          <p:cNvPr id="6" name="Table 4">
            <a:extLst>
              <a:ext uri="{FF2B5EF4-FFF2-40B4-BE49-F238E27FC236}">
                <a16:creationId xmlns:a16="http://schemas.microsoft.com/office/drawing/2014/main" id="{D506188A-E92F-7A95-215D-25C918F610A3}"/>
              </a:ext>
            </a:extLst>
          </p:cNvPr>
          <p:cNvGraphicFramePr>
            <a:graphicFrameLocks noGrp="1"/>
          </p:cNvGraphicFramePr>
          <p:nvPr>
            <p:ph idx="1"/>
            <p:extLst>
              <p:ext uri="{D42A27DB-BD31-4B8C-83A1-F6EECF244321}">
                <p14:modId xmlns:p14="http://schemas.microsoft.com/office/powerpoint/2010/main" val="152590417"/>
              </p:ext>
            </p:extLst>
          </p:nvPr>
        </p:nvGraphicFramePr>
        <p:xfrm>
          <a:off x="325614" y="760744"/>
          <a:ext cx="11540769" cy="5922425"/>
        </p:xfrm>
        <a:graphic>
          <a:graphicData uri="http://schemas.openxmlformats.org/drawingml/2006/table">
            <a:tbl>
              <a:tblPr firstRow="1" bandRow="1">
                <a:tableStyleId>{F2DE63D5-997A-4646-A377-4702673A728D}</a:tableStyleId>
              </a:tblPr>
              <a:tblGrid>
                <a:gridCol w="2925295">
                  <a:extLst>
                    <a:ext uri="{9D8B030D-6E8A-4147-A177-3AD203B41FA5}">
                      <a16:colId xmlns:a16="http://schemas.microsoft.com/office/drawing/2014/main" val="3762366314"/>
                    </a:ext>
                  </a:extLst>
                </a:gridCol>
                <a:gridCol w="1325135">
                  <a:extLst>
                    <a:ext uri="{9D8B030D-6E8A-4147-A177-3AD203B41FA5}">
                      <a16:colId xmlns:a16="http://schemas.microsoft.com/office/drawing/2014/main" val="2839621587"/>
                    </a:ext>
                  </a:extLst>
                </a:gridCol>
                <a:gridCol w="1339737">
                  <a:extLst>
                    <a:ext uri="{9D8B030D-6E8A-4147-A177-3AD203B41FA5}">
                      <a16:colId xmlns:a16="http://schemas.microsoft.com/office/drawing/2014/main" val="443190278"/>
                    </a:ext>
                  </a:extLst>
                </a:gridCol>
                <a:gridCol w="5950602">
                  <a:extLst>
                    <a:ext uri="{9D8B030D-6E8A-4147-A177-3AD203B41FA5}">
                      <a16:colId xmlns:a16="http://schemas.microsoft.com/office/drawing/2014/main" val="2466587161"/>
                    </a:ext>
                  </a:extLst>
                </a:gridCol>
              </a:tblGrid>
              <a:tr h="305328">
                <a:tc>
                  <a:txBody>
                    <a:bodyPr/>
                    <a:lstStyle/>
                    <a:p>
                      <a:pPr algn="ctr"/>
                      <a:r>
                        <a:rPr lang="en-US" sz="1400" dirty="0"/>
                        <a:t>Task</a:t>
                      </a:r>
                      <a:endParaRPr lang="en-US" sz="1400" b="1"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Start Date</a:t>
                      </a:r>
                      <a:endParaRPr lang="en-US" sz="1400" b="1"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End Date</a:t>
                      </a:r>
                      <a:endParaRPr lang="en-US" sz="1400" b="1"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t>Progress</a:t>
                      </a:r>
                      <a:endParaRPr lang="en-US" sz="1400" b="1"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190028"/>
                  </a:ext>
                </a:extLst>
              </a:tr>
              <a:tr h="614026">
                <a:tc>
                  <a:txBody>
                    <a:bodyPr/>
                    <a:lstStyle/>
                    <a:p>
                      <a:r>
                        <a:rPr lang="en-US" sz="1400" dirty="0"/>
                        <a:t>Requirements, Scope and Deliverables finalization</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5</a:t>
                      </a:r>
                      <a:r>
                        <a:rPr lang="en-US" sz="1400" baseline="30000" dirty="0"/>
                        <a:t>th</a:t>
                      </a:r>
                      <a:r>
                        <a:rPr lang="en-US" sz="1400" dirty="0"/>
                        <a:t> Sept,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23</a:t>
                      </a:r>
                      <a:r>
                        <a:rPr lang="en-US" sz="1400" baseline="30000" dirty="0"/>
                        <a:t>rd</a:t>
                      </a:r>
                      <a:r>
                        <a:rPr lang="en-US" sz="1400" dirty="0"/>
                        <a:t> Sept,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4672263"/>
                  </a:ext>
                </a:extLst>
              </a:tr>
              <a:tr h="598133">
                <a:tc>
                  <a:txBody>
                    <a:bodyPr/>
                    <a:lstStyle/>
                    <a:p>
                      <a:r>
                        <a:rPr lang="en-US" sz="1400" dirty="0"/>
                        <a:t>Data Collection and Preparation</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24</a:t>
                      </a:r>
                      <a:r>
                        <a:rPr lang="en-US" sz="1400" baseline="30000" dirty="0"/>
                        <a:t>th</a:t>
                      </a:r>
                      <a:r>
                        <a:rPr lang="en-US" sz="1400" dirty="0"/>
                        <a:t> Sept,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10</a:t>
                      </a:r>
                      <a:r>
                        <a:rPr lang="en-US" sz="1400" baseline="30000" dirty="0"/>
                        <a:t>th</a:t>
                      </a:r>
                      <a:r>
                        <a:rPr lang="en-US" sz="1400" dirty="0"/>
                        <a:t> Oct,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t>Prepared textual files from five model user manuals</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0107508"/>
                  </a:ext>
                </a:extLst>
              </a:tr>
              <a:tr h="6872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Literature Review</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24</a:t>
                      </a:r>
                      <a:r>
                        <a:rPr lang="en-US" sz="1400" baseline="30000" dirty="0"/>
                        <a:t>th</a:t>
                      </a:r>
                      <a:r>
                        <a:rPr lang="en-US" sz="1400" dirty="0"/>
                        <a:t> Sept,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7</a:t>
                      </a:r>
                      <a:r>
                        <a:rPr lang="en-US" sz="1400" baseline="30000" dirty="0"/>
                        <a:t>th</a:t>
                      </a:r>
                      <a:r>
                        <a:rPr lang="en-US" sz="1400" dirty="0"/>
                        <a:t> Oct,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t>Reviewed multiple publications and selected the design approach</a:t>
                      </a:r>
                    </a:p>
                    <a:p>
                      <a:pPr marL="285750" indent="-285750">
                        <a:buFont typeface="Arial" panose="020B0604020202020204" pitchFamily="34" charset="0"/>
                        <a:buChar char="•"/>
                      </a:pPr>
                      <a:r>
                        <a:rPr lang="en-US" sz="1400" dirty="0"/>
                        <a:t>Attended workshop on Building Intelligent Chatbot with ML and DL</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5092846"/>
                  </a:ext>
                </a:extLst>
              </a:tr>
              <a:tr h="13125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Modelling</a:t>
                      </a:r>
                      <a:endParaRPr lang="en-US" sz="1400" kern="1200" dirty="0">
                        <a:solidFill>
                          <a:schemeClr val="tx1"/>
                        </a:solidFill>
                        <a:latin typeface="Calibri" panose="020F0502020204030204" pitchFamily="34" charset="0"/>
                        <a:ea typeface="+mn-ea"/>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8</a:t>
                      </a:r>
                      <a:r>
                        <a:rPr lang="en-US" sz="1400" baseline="30000" dirty="0"/>
                        <a:t>th</a:t>
                      </a:r>
                      <a:r>
                        <a:rPr lang="en-US" sz="1400" dirty="0"/>
                        <a:t> Oct,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13</a:t>
                      </a:r>
                      <a:r>
                        <a:rPr lang="en-US" sz="1400" baseline="30000" dirty="0"/>
                        <a:t>th</a:t>
                      </a:r>
                      <a:r>
                        <a:rPr lang="en-US" sz="1400" dirty="0"/>
                        <a:t> Nov,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t>Finalized the Design Approach</a:t>
                      </a:r>
                    </a:p>
                    <a:p>
                      <a:pPr marL="285750" indent="-285750">
                        <a:buFont typeface="Arial" panose="020B0604020202020204" pitchFamily="34" charset="0"/>
                        <a:buChar char="•"/>
                      </a:pPr>
                      <a:r>
                        <a:rPr lang="en-US" sz="1400" dirty="0"/>
                        <a:t>Explored Intent Classifier Bert base model  </a:t>
                      </a:r>
                    </a:p>
                    <a:p>
                      <a:pPr marL="285750" indent="-285750">
                        <a:buFont typeface="Arial" panose="020B0604020202020204" pitchFamily="34" charset="0"/>
                        <a:buChar char="•"/>
                      </a:pPr>
                      <a:r>
                        <a:rPr lang="en-US" sz="1400" dirty="0"/>
                        <a:t>Explored Intent Classifier LSTMs with Siamese Architecture</a:t>
                      </a:r>
                    </a:p>
                    <a:p>
                      <a:pPr marL="285750" indent="-285750">
                        <a:buFont typeface="Arial" panose="020B0604020202020204" pitchFamily="34" charset="0"/>
                        <a:buChar char="•"/>
                      </a:pPr>
                      <a:r>
                        <a:rPr lang="en-US" sz="1400" dirty="0"/>
                        <a:t>Explored RASA framework for conversational chatbot </a:t>
                      </a:r>
                    </a:p>
                    <a:p>
                      <a:pPr marL="285750" indent="-285750">
                        <a:buFont typeface="Arial" panose="020B0604020202020204" pitchFamily="34" charset="0"/>
                        <a:buChar char="•"/>
                      </a:pPr>
                      <a:r>
                        <a:rPr lang="en-US" sz="1400" kern="1200" dirty="0"/>
                        <a:t>Explored</a:t>
                      </a:r>
                      <a:r>
                        <a:rPr lang="en-IN" sz="1400" kern="1200" dirty="0"/>
                        <a:t> pre-trained </a:t>
                      </a:r>
                      <a:r>
                        <a:rPr lang="en-IN" sz="1400" kern="1200" dirty="0" err="1"/>
                        <a:t>TFBertForQuestionAnswering</a:t>
                      </a:r>
                      <a:endParaRPr lang="en-IN" sz="1400" kern="1200" dirty="0"/>
                    </a:p>
                    <a:p>
                      <a:pPr marL="285750" indent="-285750">
                        <a:buFont typeface="Arial" panose="020B0604020202020204" pitchFamily="34" charset="0"/>
                        <a:buChar char="•"/>
                      </a:pPr>
                      <a:r>
                        <a:rPr lang="en-US" sz="1400" dirty="0"/>
                        <a:t>Finalized and modelled</a:t>
                      </a:r>
                      <a:r>
                        <a:rPr lang="en-IN" sz="1400" kern="1200" dirty="0">
                          <a:solidFill>
                            <a:schemeClr val="tx1"/>
                          </a:solidFill>
                          <a:latin typeface="+mn-lt"/>
                          <a:ea typeface="+mn-ea"/>
                          <a:cs typeface="+mn-cs"/>
                        </a:rPr>
                        <a:t> 3 Question Answering models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1416412"/>
                  </a:ext>
                </a:extLst>
              </a:tr>
              <a:tr h="5010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tx1"/>
                          </a:solidFill>
                          <a:latin typeface="Calibri" panose="020F0502020204030204" pitchFamily="34" charset="0"/>
                          <a:ea typeface="+mn-ea"/>
                          <a:cs typeface="Calibri" panose="020F0502020204030204" pitchFamily="34" charset="0"/>
                        </a:rPr>
                        <a:t>Testing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14</a:t>
                      </a:r>
                      <a:r>
                        <a:rPr lang="en-US" sz="1400" baseline="30000" dirty="0"/>
                        <a:t>th</a:t>
                      </a:r>
                      <a:r>
                        <a:rPr lang="en-US" sz="1400" dirty="0"/>
                        <a:t> Nov, 2022</a:t>
                      </a:r>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a:t>
                      </a:r>
                      <a:r>
                        <a:rPr lang="en-US" sz="1400" baseline="30000" dirty="0"/>
                        <a:t>th</a:t>
                      </a:r>
                      <a:r>
                        <a:rPr lang="en-US" sz="1400" dirty="0"/>
                        <a:t> Nov, 2022</a:t>
                      </a:r>
                      <a:endParaRPr lang="en-US" sz="140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IN" sz="1400" kern="1200" dirty="0">
                          <a:solidFill>
                            <a:schemeClr val="tx1"/>
                          </a:solidFill>
                          <a:latin typeface="+mn-lt"/>
                          <a:ea typeface="+mn-ea"/>
                          <a:cs typeface="+mn-cs"/>
                        </a:rPr>
                        <a:t>Tested the 3 Question Answering models and captured ROUGE score and response time metrics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4752080"/>
                  </a:ext>
                </a:extLst>
              </a:tr>
              <a:tr h="475257">
                <a:tc>
                  <a:txBody>
                    <a:bodyPr/>
                    <a:lstStyle/>
                    <a:p>
                      <a:r>
                        <a:rPr lang="en-US" sz="1400" dirty="0"/>
                        <a:t>Presentation to Sponsor</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21</a:t>
                      </a:r>
                      <a:r>
                        <a:rPr lang="en-US" sz="1400" baseline="30000" dirty="0"/>
                        <a:t>st</a:t>
                      </a:r>
                      <a:r>
                        <a:rPr lang="en-US" sz="1400" dirty="0"/>
                        <a:t> Nov,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27</a:t>
                      </a:r>
                      <a:r>
                        <a:rPr lang="en-US" sz="1400" baseline="30000" dirty="0"/>
                        <a:t>th</a:t>
                      </a:r>
                      <a:r>
                        <a:rPr lang="en-US" sz="1400" dirty="0"/>
                        <a:t> Nov,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t>Presentation, demo and code-walk through to the sponsor</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095826"/>
                  </a:ext>
                </a:extLst>
              </a:tr>
              <a:tr h="468923">
                <a:tc>
                  <a:txBody>
                    <a:bodyPr/>
                    <a:lstStyle/>
                    <a:p>
                      <a:r>
                        <a:rPr lang="en-US" sz="1400" dirty="0"/>
                        <a:t>Final project Report </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27</a:t>
                      </a:r>
                      <a:r>
                        <a:rPr lang="en-US" sz="1400" baseline="30000" dirty="0"/>
                        <a:t>th</a:t>
                      </a:r>
                      <a:r>
                        <a:rPr lang="en-US" sz="1400" dirty="0"/>
                        <a:t> Nov, 2022 </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3</a:t>
                      </a:r>
                      <a:r>
                        <a:rPr lang="en-US" sz="1400" baseline="30000" dirty="0"/>
                        <a:t>rd</a:t>
                      </a:r>
                      <a:r>
                        <a:rPr lang="en-US" sz="1400" dirty="0"/>
                        <a:t> Dec,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t>Complete and submit final review presentation and report</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8483336"/>
                  </a:ext>
                </a:extLst>
              </a:tr>
              <a:tr h="883789">
                <a:tc>
                  <a:txBody>
                    <a:bodyPr/>
                    <a:lstStyle/>
                    <a:p>
                      <a:r>
                        <a:rPr lang="en-US" sz="1400" dirty="0"/>
                        <a:t>Project Handover, code &amp; documentation</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4</a:t>
                      </a:r>
                      <a:r>
                        <a:rPr lang="en-US" sz="1400" baseline="30000" dirty="0"/>
                        <a:t>th</a:t>
                      </a:r>
                      <a:r>
                        <a:rPr lang="en-US" sz="1400" dirty="0"/>
                        <a:t> Dec, 2022 </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9</a:t>
                      </a:r>
                      <a:r>
                        <a:rPr lang="en-US" sz="1400" baseline="30000" dirty="0"/>
                        <a:t>th</a:t>
                      </a:r>
                      <a:r>
                        <a:rPr lang="en-US" sz="1400" dirty="0"/>
                        <a:t> Dec, 2022</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400" dirty="0"/>
                        <a:t>Complete Project handover and submit code &amp; documentation to the sponsor</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4258765"/>
                  </a:ext>
                </a:extLst>
              </a:tr>
            </a:tbl>
          </a:graphicData>
        </a:graphic>
      </p:graphicFrame>
      <p:pic>
        <p:nvPicPr>
          <p:cNvPr id="7" name="Picture 2" descr="Green Tick Icon Vector Symbol, Checkmark Isolated on White Background Stock  Vector - Illustration of round, finance: 142488093">
            <a:extLst>
              <a:ext uri="{FF2B5EF4-FFF2-40B4-BE49-F238E27FC236}">
                <a16:creationId xmlns:a16="http://schemas.microsoft.com/office/drawing/2014/main" id="{9FE30657-A8BF-AAB9-6AE7-2789D6FCE5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307" y="1195838"/>
            <a:ext cx="328765" cy="3287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Green Tick Icon Vector Symbol, Checkmark Isolated on White Background Stock  Vector - Illustration of round, finance: 142488093">
            <a:extLst>
              <a:ext uri="{FF2B5EF4-FFF2-40B4-BE49-F238E27FC236}">
                <a16:creationId xmlns:a16="http://schemas.microsoft.com/office/drawing/2014/main" id="{2DFCB0AF-B6D0-F3B8-EFB1-71AA77E05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474" y="1765714"/>
            <a:ext cx="328765" cy="3287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reen Tick Icon Vector Symbol, Checkmark Isolated on White Background Stock  Vector - Illustration of round, finance: 142488093">
            <a:extLst>
              <a:ext uri="{FF2B5EF4-FFF2-40B4-BE49-F238E27FC236}">
                <a16:creationId xmlns:a16="http://schemas.microsoft.com/office/drawing/2014/main" id="{7ADC59FC-3492-07B5-F857-258BF95D8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475" y="2416480"/>
            <a:ext cx="328765" cy="3287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een Tick Icon Vector Symbol, Checkmark Isolated on White Background Stock  Vector - Illustration of round, finance: 142488093">
            <a:extLst>
              <a:ext uri="{FF2B5EF4-FFF2-40B4-BE49-F238E27FC236}">
                <a16:creationId xmlns:a16="http://schemas.microsoft.com/office/drawing/2014/main" id="{84F41E21-9347-97CC-258E-52064CF731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474" y="3155020"/>
            <a:ext cx="328765" cy="3287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Green Tick Icon Vector Symbol, Checkmark Isolated on White Background Stock  Vector - Illustration of round, finance: 142488093">
            <a:extLst>
              <a:ext uri="{FF2B5EF4-FFF2-40B4-BE49-F238E27FC236}">
                <a16:creationId xmlns:a16="http://schemas.microsoft.com/office/drawing/2014/main" id="{23B486E7-CE1E-2BF1-9BA3-6CAC35C6A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474" y="4382852"/>
            <a:ext cx="328765" cy="3287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een Tick Icon Vector Symbol, Checkmark Isolated on White Background Stock  Vector - Illustration of round, finance: 142488093">
            <a:extLst>
              <a:ext uri="{FF2B5EF4-FFF2-40B4-BE49-F238E27FC236}">
                <a16:creationId xmlns:a16="http://schemas.microsoft.com/office/drawing/2014/main" id="{780F0DBF-9B0F-84CE-2FB2-1064FEA221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471" y="4936534"/>
            <a:ext cx="328765" cy="3287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een Tick Icon Vector Symbol, Checkmark Isolated on White Background Stock  Vector - Illustration of round, finance: 142488093">
            <a:extLst>
              <a:ext uri="{FF2B5EF4-FFF2-40B4-BE49-F238E27FC236}">
                <a16:creationId xmlns:a16="http://schemas.microsoft.com/office/drawing/2014/main" id="{D9A91B26-5BC5-DC9F-E977-524B562A0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470" y="5422917"/>
            <a:ext cx="328765" cy="3287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Green Tick Icon Vector Symbol, Checkmark Isolated on White Background Stock  Vector - Illustration of round, finance: 142488093">
            <a:extLst>
              <a:ext uri="{FF2B5EF4-FFF2-40B4-BE49-F238E27FC236}">
                <a16:creationId xmlns:a16="http://schemas.microsoft.com/office/drawing/2014/main" id="{EC0260CF-D095-F81D-30D7-C87BB86CB7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662" y="5858011"/>
            <a:ext cx="328765" cy="328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142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BDEA8-9242-7DFC-5C54-FCBDF12ECD43}"/>
              </a:ext>
            </a:extLst>
          </p:cNvPr>
          <p:cNvSpPr>
            <a:spLocks noGrp="1"/>
          </p:cNvSpPr>
          <p:nvPr>
            <p:ph type="title"/>
          </p:nvPr>
        </p:nvSpPr>
        <p:spPr>
          <a:xfrm>
            <a:off x="4218747" y="708290"/>
            <a:ext cx="7905913" cy="5441420"/>
          </a:xfrm>
          <a:noFill/>
          <a:ln>
            <a:noFill/>
          </a:ln>
        </p:spPr>
        <p:txBody>
          <a:bodyPr vert="horz" wrap="square" lIns="274320" tIns="182880" rIns="274320" bIns="182880" rtlCol="0" anchor="ctr" anchorCtr="1">
            <a:normAutofit/>
          </a:bodyPr>
          <a:lstStyle/>
          <a:p>
            <a:pPr algn="l"/>
            <a:r>
              <a:rPr lang="en-US" sz="4800" kern="1200" cap="all" spc="200" baseline="0" dirty="0">
                <a:solidFill>
                  <a:srgbClr val="002060"/>
                </a:solidFill>
                <a:latin typeface="+mj-lt"/>
                <a:ea typeface="+mj-ea"/>
                <a:cs typeface="+mj-cs"/>
              </a:rPr>
              <a:t>THANKYOU</a:t>
            </a:r>
          </a:p>
        </p:txBody>
      </p:sp>
      <p:sp>
        <p:nvSpPr>
          <p:cNvPr id="7" name="Rectangle 6">
            <a:extLst>
              <a:ext uri="{FF2B5EF4-FFF2-40B4-BE49-F238E27FC236}">
                <a16:creationId xmlns:a16="http://schemas.microsoft.com/office/drawing/2014/main" id="{6E5BD17F-C95C-40ED-8D04-03295D46F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38656" cy="6858000"/>
          </a:xfrm>
          <a:prstGeom prst="rect">
            <a:avLst/>
          </a:prstGeom>
          <a:solidFill>
            <a:schemeClr val="bg2">
              <a:alpha val="8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9" name="Rectangle 8">
            <a:extLst>
              <a:ext uri="{FF2B5EF4-FFF2-40B4-BE49-F238E27FC236}">
                <a16:creationId xmlns:a16="http://schemas.microsoft.com/office/drawing/2014/main" id="{4203DEB5-0B19-4F8E-84E2-00F5861C96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38656" y="0"/>
            <a:ext cx="3215640" cy="6858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675467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2FC70E3-3788-4D6D-971A-5E1D6969FCB2}"/>
              </a:ext>
            </a:extLst>
          </p:cNvPr>
          <p:cNvSpPr>
            <a:spLocks noGrp="1"/>
          </p:cNvSpPr>
          <p:nvPr>
            <p:ph type="title"/>
          </p:nvPr>
        </p:nvSpPr>
        <p:spPr>
          <a:xfrm>
            <a:off x="2231136" y="167738"/>
            <a:ext cx="7729728" cy="666763"/>
          </a:xfrm>
        </p:spPr>
        <p:txBody>
          <a:bodyPr>
            <a:normAutofit fontScale="90000"/>
          </a:bodyPr>
          <a:lstStyle/>
          <a:p>
            <a:r>
              <a:rPr lang="en-US" dirty="0"/>
              <a:t>Business understanding</a:t>
            </a:r>
          </a:p>
        </p:txBody>
      </p:sp>
      <p:pic>
        <p:nvPicPr>
          <p:cNvPr id="6" name="Picture 5">
            <a:extLst>
              <a:ext uri="{FF2B5EF4-FFF2-40B4-BE49-F238E27FC236}">
                <a16:creationId xmlns:a16="http://schemas.microsoft.com/office/drawing/2014/main" id="{32FE3881-799D-4418-8391-FB32C2A0D18F}"/>
              </a:ext>
            </a:extLst>
          </p:cNvPr>
          <p:cNvPicPr>
            <a:picLocks noChangeAspect="1"/>
          </p:cNvPicPr>
          <p:nvPr/>
        </p:nvPicPr>
        <p:blipFill>
          <a:blip r:embed="rId2"/>
          <a:stretch>
            <a:fillRect/>
          </a:stretch>
        </p:blipFill>
        <p:spPr>
          <a:xfrm>
            <a:off x="133166" y="1602419"/>
            <a:ext cx="7244179" cy="4866363"/>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308F4585-6555-4DDE-9FC5-38D9A972A331}"/>
              </a:ext>
            </a:extLst>
          </p:cNvPr>
          <p:cNvPicPr>
            <a:picLocks noChangeAspect="1"/>
          </p:cNvPicPr>
          <p:nvPr/>
        </p:nvPicPr>
        <p:blipFill rotWithShape="1">
          <a:blip r:embed="rId3"/>
          <a:srcRect l="2766" t="21913" r="43787"/>
          <a:stretch/>
        </p:blipFill>
        <p:spPr>
          <a:xfrm>
            <a:off x="7477958" y="1598803"/>
            <a:ext cx="4617920" cy="3585756"/>
          </a:xfrm>
          <a:prstGeom prst="rect">
            <a:avLst/>
          </a:prstGeom>
        </p:spPr>
        <p:style>
          <a:lnRef idx="2">
            <a:schemeClr val="dk1"/>
          </a:lnRef>
          <a:fillRef idx="1">
            <a:schemeClr val="lt1"/>
          </a:fillRef>
          <a:effectRef idx="0">
            <a:schemeClr val="dk1"/>
          </a:effectRef>
          <a:fontRef idx="minor">
            <a:schemeClr val="dk1"/>
          </a:fontRef>
        </p:style>
      </p:pic>
      <p:sp>
        <p:nvSpPr>
          <p:cNvPr id="8" name="Rectangle 7">
            <a:extLst>
              <a:ext uri="{FF2B5EF4-FFF2-40B4-BE49-F238E27FC236}">
                <a16:creationId xmlns:a16="http://schemas.microsoft.com/office/drawing/2014/main" id="{9460F1D9-3D85-4327-9198-7488B4E61385}"/>
              </a:ext>
            </a:extLst>
          </p:cNvPr>
          <p:cNvSpPr/>
          <p:nvPr/>
        </p:nvSpPr>
        <p:spPr>
          <a:xfrm>
            <a:off x="133166" y="1047565"/>
            <a:ext cx="3009529" cy="41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Zero Code Learning Platform</a:t>
            </a:r>
          </a:p>
        </p:txBody>
      </p:sp>
      <p:sp>
        <p:nvSpPr>
          <p:cNvPr id="9" name="Rectangle 8">
            <a:extLst>
              <a:ext uri="{FF2B5EF4-FFF2-40B4-BE49-F238E27FC236}">
                <a16:creationId xmlns:a16="http://schemas.microsoft.com/office/drawing/2014/main" id="{CFDB2E7A-85CB-4C79-90C3-BE904A355AB9}"/>
              </a:ext>
            </a:extLst>
          </p:cNvPr>
          <p:cNvSpPr/>
          <p:nvPr/>
        </p:nvSpPr>
        <p:spPr>
          <a:xfrm>
            <a:off x="7477958" y="1055222"/>
            <a:ext cx="1781452" cy="41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Support Systems</a:t>
            </a:r>
          </a:p>
        </p:txBody>
      </p:sp>
      <p:pic>
        <p:nvPicPr>
          <p:cNvPr id="10" name="Picture 9">
            <a:extLst>
              <a:ext uri="{FF2B5EF4-FFF2-40B4-BE49-F238E27FC236}">
                <a16:creationId xmlns:a16="http://schemas.microsoft.com/office/drawing/2014/main" id="{454720DB-98FD-4326-903C-DFA5F8A9DB8E}"/>
              </a:ext>
            </a:extLst>
          </p:cNvPr>
          <p:cNvPicPr>
            <a:picLocks noChangeAspect="1"/>
          </p:cNvPicPr>
          <p:nvPr/>
        </p:nvPicPr>
        <p:blipFill rotWithShape="1">
          <a:blip r:embed="rId4"/>
          <a:srcRect b="59150"/>
          <a:stretch/>
        </p:blipFill>
        <p:spPr>
          <a:xfrm>
            <a:off x="7958415" y="5151211"/>
            <a:ext cx="3771900" cy="159530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382997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9DA44-DEF7-1BD1-6015-7FF09C42D528}"/>
              </a:ext>
            </a:extLst>
          </p:cNvPr>
          <p:cNvSpPr>
            <a:spLocks noGrp="1"/>
          </p:cNvSpPr>
          <p:nvPr>
            <p:ph type="title"/>
          </p:nvPr>
        </p:nvSpPr>
        <p:spPr>
          <a:xfrm>
            <a:off x="2231136" y="184517"/>
            <a:ext cx="7729728" cy="554208"/>
          </a:xfrm>
        </p:spPr>
        <p:txBody>
          <a:bodyPr>
            <a:normAutofit fontScale="90000"/>
          </a:bodyPr>
          <a:lstStyle/>
          <a:p>
            <a:r>
              <a:rPr lang="en-US" dirty="0"/>
              <a:t>Current Working Model</a:t>
            </a:r>
          </a:p>
        </p:txBody>
      </p:sp>
      <p:grpSp>
        <p:nvGrpSpPr>
          <p:cNvPr id="4" name="Group 3">
            <a:extLst>
              <a:ext uri="{FF2B5EF4-FFF2-40B4-BE49-F238E27FC236}">
                <a16:creationId xmlns:a16="http://schemas.microsoft.com/office/drawing/2014/main" id="{738F079F-DA26-60B2-0B71-B487F6F348D1}"/>
              </a:ext>
            </a:extLst>
          </p:cNvPr>
          <p:cNvGrpSpPr/>
          <p:nvPr/>
        </p:nvGrpSpPr>
        <p:grpSpPr>
          <a:xfrm>
            <a:off x="1083624" y="1325696"/>
            <a:ext cx="10491321" cy="2884760"/>
            <a:chOff x="1171582" y="1394426"/>
            <a:chExt cx="10491321" cy="2884760"/>
          </a:xfrm>
        </p:grpSpPr>
        <p:sp>
          <p:nvSpPr>
            <p:cNvPr id="10" name="Rounded Rectangle 9">
              <a:extLst>
                <a:ext uri="{FF2B5EF4-FFF2-40B4-BE49-F238E27FC236}">
                  <a16:creationId xmlns:a16="http://schemas.microsoft.com/office/drawing/2014/main" id="{4CF84634-7829-95E4-260D-9B984776AC2A}"/>
                </a:ext>
              </a:extLst>
            </p:cNvPr>
            <p:cNvSpPr/>
            <p:nvPr/>
          </p:nvSpPr>
          <p:spPr>
            <a:xfrm>
              <a:off x="1171582" y="1967758"/>
              <a:ext cx="1890329" cy="124641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a:latin typeface="Calibri" panose="020F0502020204030204" pitchFamily="34" charset="0"/>
                <a:cs typeface="Calibri" panose="020F0502020204030204" pitchFamily="34" charset="0"/>
              </a:endParaRPr>
            </a:p>
          </p:txBody>
        </p:sp>
        <p:cxnSp>
          <p:nvCxnSpPr>
            <p:cNvPr id="14" name="Elbow Connector 13">
              <a:extLst>
                <a:ext uri="{FF2B5EF4-FFF2-40B4-BE49-F238E27FC236}">
                  <a16:creationId xmlns:a16="http://schemas.microsoft.com/office/drawing/2014/main" id="{78B498E4-65F7-2260-B788-85E0F72BCEED}"/>
                </a:ext>
              </a:extLst>
            </p:cNvPr>
            <p:cNvCxnSpPr>
              <a:stCxn id="13" idx="1"/>
              <a:endCxn id="10" idx="2"/>
            </p:cNvCxnSpPr>
            <p:nvPr/>
          </p:nvCxnSpPr>
          <p:spPr>
            <a:xfrm rot="10800000">
              <a:off x="2116747" y="3214169"/>
              <a:ext cx="4800004" cy="693543"/>
            </a:xfrm>
            <a:prstGeom prst="bentConnector2">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6" name="Straight Arrow Connector 15">
              <a:extLst>
                <a:ext uri="{FF2B5EF4-FFF2-40B4-BE49-F238E27FC236}">
                  <a16:creationId xmlns:a16="http://schemas.microsoft.com/office/drawing/2014/main" id="{013A0ABA-04D3-DD68-903D-4C46233CFDD6}"/>
                </a:ext>
              </a:extLst>
            </p:cNvPr>
            <p:cNvCxnSpPr>
              <a:cxnSpLocks/>
            </p:cNvCxnSpPr>
            <p:nvPr/>
          </p:nvCxnSpPr>
          <p:spPr>
            <a:xfrm flipV="1">
              <a:off x="3035618" y="2582480"/>
              <a:ext cx="734869" cy="1226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grpSp>
          <p:nvGrpSpPr>
            <p:cNvPr id="5" name="Group 4">
              <a:extLst>
                <a:ext uri="{FF2B5EF4-FFF2-40B4-BE49-F238E27FC236}">
                  <a16:creationId xmlns:a16="http://schemas.microsoft.com/office/drawing/2014/main" id="{57ABB928-64BE-1601-8F75-AD5BD314AC2C}"/>
                </a:ext>
              </a:extLst>
            </p:cNvPr>
            <p:cNvGrpSpPr/>
            <p:nvPr/>
          </p:nvGrpSpPr>
          <p:grpSpPr>
            <a:xfrm>
              <a:off x="3790496" y="1607378"/>
              <a:ext cx="2657475" cy="2007356"/>
              <a:chOff x="4572005" y="1807407"/>
              <a:chExt cx="2657475" cy="2007356"/>
            </a:xfrm>
          </p:grpSpPr>
          <p:sp>
            <p:nvSpPr>
              <p:cNvPr id="40" name="Rounded Rectangle 39">
                <a:extLst>
                  <a:ext uri="{FF2B5EF4-FFF2-40B4-BE49-F238E27FC236}">
                    <a16:creationId xmlns:a16="http://schemas.microsoft.com/office/drawing/2014/main" id="{AFE6B8D4-BFBA-48B8-5FE8-DB4BED421920}"/>
                  </a:ext>
                </a:extLst>
              </p:cNvPr>
              <p:cNvSpPr/>
              <p:nvPr/>
            </p:nvSpPr>
            <p:spPr>
              <a:xfrm>
                <a:off x="4572005" y="1807407"/>
                <a:ext cx="2657475" cy="200735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a:latin typeface="Calibri" panose="020F0502020204030204" pitchFamily="34" charset="0"/>
                  <a:cs typeface="Calibri" panose="020F0502020204030204" pitchFamily="34" charset="0"/>
                </a:endParaRPr>
              </a:p>
            </p:txBody>
          </p:sp>
          <p:sp>
            <p:nvSpPr>
              <p:cNvPr id="34" name="Rounded Rectangle 33">
                <a:extLst>
                  <a:ext uri="{FF2B5EF4-FFF2-40B4-BE49-F238E27FC236}">
                    <a16:creationId xmlns:a16="http://schemas.microsoft.com/office/drawing/2014/main" id="{9C03183B-90F4-F4EE-A2BD-718E4250ECD0}"/>
                  </a:ext>
                </a:extLst>
              </p:cNvPr>
              <p:cNvSpPr/>
              <p:nvPr/>
            </p:nvSpPr>
            <p:spPr>
              <a:xfrm>
                <a:off x="4882162" y="3210458"/>
                <a:ext cx="651730" cy="328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M28</a:t>
                </a:r>
              </a:p>
            </p:txBody>
          </p:sp>
          <p:sp>
            <p:nvSpPr>
              <p:cNvPr id="35" name="Rounded Rectangle 34">
                <a:extLst>
                  <a:ext uri="{FF2B5EF4-FFF2-40B4-BE49-F238E27FC236}">
                    <a16:creationId xmlns:a16="http://schemas.microsoft.com/office/drawing/2014/main" id="{33FD6A6A-F339-6E6B-A53E-9AC7F88F6F04}"/>
                  </a:ext>
                </a:extLst>
              </p:cNvPr>
              <p:cNvSpPr/>
              <p:nvPr/>
            </p:nvSpPr>
            <p:spPr>
              <a:xfrm>
                <a:off x="5598232" y="3212546"/>
                <a:ext cx="651730" cy="328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M29</a:t>
                </a:r>
              </a:p>
            </p:txBody>
          </p:sp>
          <p:sp>
            <p:nvSpPr>
              <p:cNvPr id="36" name="Rounded Rectangle 35">
                <a:extLst>
                  <a:ext uri="{FF2B5EF4-FFF2-40B4-BE49-F238E27FC236}">
                    <a16:creationId xmlns:a16="http://schemas.microsoft.com/office/drawing/2014/main" id="{2F64A14D-919F-9463-1535-F750F2FA046D}"/>
                  </a:ext>
                </a:extLst>
              </p:cNvPr>
              <p:cNvSpPr/>
              <p:nvPr/>
            </p:nvSpPr>
            <p:spPr>
              <a:xfrm>
                <a:off x="6301776" y="3214634"/>
                <a:ext cx="651730" cy="328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M30</a:t>
                </a:r>
              </a:p>
            </p:txBody>
          </p:sp>
          <p:sp>
            <p:nvSpPr>
              <p:cNvPr id="37" name="Rectangle 36">
                <a:extLst>
                  <a:ext uri="{FF2B5EF4-FFF2-40B4-BE49-F238E27FC236}">
                    <a16:creationId xmlns:a16="http://schemas.microsoft.com/office/drawing/2014/main" id="{C0FC81F4-FFE4-0836-7F9C-3B60590772CA}"/>
                  </a:ext>
                </a:extLst>
              </p:cNvPr>
              <p:cNvSpPr/>
              <p:nvPr/>
            </p:nvSpPr>
            <p:spPr>
              <a:xfrm>
                <a:off x="5051452" y="2800201"/>
                <a:ext cx="313150" cy="394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ysClr val="windowText" lastClr="000000"/>
                      </a:solidFill>
                    </a:ln>
                    <a:latin typeface="Calibri" panose="020F0502020204030204" pitchFamily="34" charset="0"/>
                    <a:cs typeface="Calibri" panose="020F0502020204030204" pitchFamily="34" charset="0"/>
                  </a:rPr>
                  <a:t>--</a:t>
                </a:r>
              </a:p>
            </p:txBody>
          </p:sp>
          <p:sp>
            <p:nvSpPr>
              <p:cNvPr id="38" name="Rectangle 37">
                <a:extLst>
                  <a:ext uri="{FF2B5EF4-FFF2-40B4-BE49-F238E27FC236}">
                    <a16:creationId xmlns:a16="http://schemas.microsoft.com/office/drawing/2014/main" id="{E153E396-19FA-6865-39B7-F3AB461E5508}"/>
                  </a:ext>
                </a:extLst>
              </p:cNvPr>
              <p:cNvSpPr/>
              <p:nvPr/>
            </p:nvSpPr>
            <p:spPr>
              <a:xfrm>
                <a:off x="5752908" y="2801581"/>
                <a:ext cx="313150" cy="394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ysClr val="windowText" lastClr="000000"/>
                      </a:solidFill>
                    </a:ln>
                    <a:latin typeface="Calibri" panose="020F0502020204030204" pitchFamily="34" charset="0"/>
                    <a:cs typeface="Calibri" panose="020F0502020204030204" pitchFamily="34" charset="0"/>
                  </a:rPr>
                  <a:t>--</a:t>
                </a:r>
              </a:p>
            </p:txBody>
          </p:sp>
          <p:sp>
            <p:nvSpPr>
              <p:cNvPr id="39" name="Rectangle 38">
                <a:extLst>
                  <a:ext uri="{FF2B5EF4-FFF2-40B4-BE49-F238E27FC236}">
                    <a16:creationId xmlns:a16="http://schemas.microsoft.com/office/drawing/2014/main" id="{AD6FDF24-F979-422F-6778-81D5311AEF27}"/>
                  </a:ext>
                </a:extLst>
              </p:cNvPr>
              <p:cNvSpPr/>
              <p:nvPr/>
            </p:nvSpPr>
            <p:spPr>
              <a:xfrm>
                <a:off x="6471469" y="2823347"/>
                <a:ext cx="313150" cy="3946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n>
                      <a:solidFill>
                        <a:sysClr val="windowText" lastClr="000000"/>
                      </a:solidFill>
                    </a:ln>
                    <a:latin typeface="Calibri" panose="020F0502020204030204" pitchFamily="34" charset="0"/>
                    <a:cs typeface="Calibri" panose="020F0502020204030204" pitchFamily="34" charset="0"/>
                  </a:rPr>
                  <a:t>--</a:t>
                </a:r>
              </a:p>
            </p:txBody>
          </p:sp>
          <p:sp>
            <p:nvSpPr>
              <p:cNvPr id="28" name="Rounded Rectangle 27">
                <a:extLst>
                  <a:ext uri="{FF2B5EF4-FFF2-40B4-BE49-F238E27FC236}">
                    <a16:creationId xmlns:a16="http://schemas.microsoft.com/office/drawing/2014/main" id="{E48DF477-B789-7E2E-31AF-39869B0A4C5C}"/>
                  </a:ext>
                </a:extLst>
              </p:cNvPr>
              <p:cNvSpPr/>
              <p:nvPr/>
            </p:nvSpPr>
            <p:spPr>
              <a:xfrm>
                <a:off x="4882450" y="2121750"/>
                <a:ext cx="651730" cy="3382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M1</a:t>
                </a:r>
              </a:p>
            </p:txBody>
          </p:sp>
          <p:sp>
            <p:nvSpPr>
              <p:cNvPr id="29" name="Rounded Rectangle 28">
                <a:extLst>
                  <a:ext uri="{FF2B5EF4-FFF2-40B4-BE49-F238E27FC236}">
                    <a16:creationId xmlns:a16="http://schemas.microsoft.com/office/drawing/2014/main" id="{0D96FA34-298C-3F4F-FA46-8DAFD4321E27}"/>
                  </a:ext>
                </a:extLst>
              </p:cNvPr>
              <p:cNvSpPr/>
              <p:nvPr/>
            </p:nvSpPr>
            <p:spPr>
              <a:xfrm>
                <a:off x="5598520" y="2123838"/>
                <a:ext cx="651730" cy="3382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M2</a:t>
                </a:r>
              </a:p>
            </p:txBody>
          </p:sp>
          <p:sp>
            <p:nvSpPr>
              <p:cNvPr id="30" name="Rounded Rectangle 29">
                <a:extLst>
                  <a:ext uri="{FF2B5EF4-FFF2-40B4-BE49-F238E27FC236}">
                    <a16:creationId xmlns:a16="http://schemas.microsoft.com/office/drawing/2014/main" id="{B0F4844C-7D4D-6944-A5B8-7E293D8C7C4A}"/>
                  </a:ext>
                </a:extLst>
              </p:cNvPr>
              <p:cNvSpPr/>
              <p:nvPr/>
            </p:nvSpPr>
            <p:spPr>
              <a:xfrm>
                <a:off x="6302064" y="2125926"/>
                <a:ext cx="651730" cy="3382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M3</a:t>
                </a:r>
              </a:p>
            </p:txBody>
          </p:sp>
          <p:sp>
            <p:nvSpPr>
              <p:cNvPr id="31" name="Rounded Rectangle 30">
                <a:extLst>
                  <a:ext uri="{FF2B5EF4-FFF2-40B4-BE49-F238E27FC236}">
                    <a16:creationId xmlns:a16="http://schemas.microsoft.com/office/drawing/2014/main" id="{2C2CF71A-8D20-3EEE-B19F-074FD1AFBEB9}"/>
                  </a:ext>
                </a:extLst>
              </p:cNvPr>
              <p:cNvSpPr/>
              <p:nvPr/>
            </p:nvSpPr>
            <p:spPr>
              <a:xfrm>
                <a:off x="4882450" y="2510854"/>
                <a:ext cx="651730" cy="328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M4</a:t>
                </a:r>
              </a:p>
            </p:txBody>
          </p:sp>
          <p:sp>
            <p:nvSpPr>
              <p:cNvPr id="32" name="Rounded Rectangle 31">
                <a:extLst>
                  <a:ext uri="{FF2B5EF4-FFF2-40B4-BE49-F238E27FC236}">
                    <a16:creationId xmlns:a16="http://schemas.microsoft.com/office/drawing/2014/main" id="{42892892-EF26-83CE-E304-1C844AFF13E0}"/>
                  </a:ext>
                </a:extLst>
              </p:cNvPr>
              <p:cNvSpPr/>
              <p:nvPr/>
            </p:nvSpPr>
            <p:spPr>
              <a:xfrm>
                <a:off x="5598520" y="2512942"/>
                <a:ext cx="651730" cy="328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M5</a:t>
                </a:r>
              </a:p>
            </p:txBody>
          </p:sp>
          <p:sp>
            <p:nvSpPr>
              <p:cNvPr id="33" name="Rounded Rectangle 32">
                <a:extLst>
                  <a:ext uri="{FF2B5EF4-FFF2-40B4-BE49-F238E27FC236}">
                    <a16:creationId xmlns:a16="http://schemas.microsoft.com/office/drawing/2014/main" id="{79B78CEA-DF7A-861E-3459-B423CF66DD6E}"/>
                  </a:ext>
                </a:extLst>
              </p:cNvPr>
              <p:cNvSpPr/>
              <p:nvPr/>
            </p:nvSpPr>
            <p:spPr>
              <a:xfrm>
                <a:off x="6302064" y="2515030"/>
                <a:ext cx="651730" cy="3282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M6</a:t>
                </a:r>
              </a:p>
            </p:txBody>
          </p:sp>
        </p:grpSp>
        <p:sp>
          <p:nvSpPr>
            <p:cNvPr id="6" name="TextBox 5">
              <a:extLst>
                <a:ext uri="{FF2B5EF4-FFF2-40B4-BE49-F238E27FC236}">
                  <a16:creationId xmlns:a16="http://schemas.microsoft.com/office/drawing/2014/main" id="{AE36FDF8-773E-8EAD-FAD6-8EACBDB62440}"/>
                </a:ext>
              </a:extLst>
            </p:cNvPr>
            <p:cNvSpPr txBox="1"/>
            <p:nvPr/>
          </p:nvSpPr>
          <p:spPr>
            <a:xfrm>
              <a:off x="3990135" y="1394426"/>
              <a:ext cx="2193823" cy="37457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1600" dirty="0">
                  <a:latin typeface="Calibri" panose="020F0502020204030204" pitchFamily="34" charset="0"/>
                  <a:cs typeface="Calibri" panose="020F0502020204030204" pitchFamily="34" charset="0"/>
                </a:rPr>
                <a:t>MLApps PLATFORM</a:t>
              </a:r>
            </a:p>
          </p:txBody>
        </p:sp>
        <p:sp>
          <p:nvSpPr>
            <p:cNvPr id="7" name="Rounded Rectangle 6">
              <a:extLst>
                <a:ext uri="{FF2B5EF4-FFF2-40B4-BE49-F238E27FC236}">
                  <a16:creationId xmlns:a16="http://schemas.microsoft.com/office/drawing/2014/main" id="{AFDD457B-4A78-8813-41BF-A74F87039BF2}"/>
                </a:ext>
              </a:extLst>
            </p:cNvPr>
            <p:cNvSpPr/>
            <p:nvPr/>
          </p:nvSpPr>
          <p:spPr>
            <a:xfrm>
              <a:off x="1452388" y="2182076"/>
              <a:ext cx="1418563" cy="33820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Student</a:t>
              </a:r>
            </a:p>
          </p:txBody>
        </p:sp>
        <p:sp>
          <p:nvSpPr>
            <p:cNvPr id="8" name="Rounded Rectangle 7">
              <a:extLst>
                <a:ext uri="{FF2B5EF4-FFF2-40B4-BE49-F238E27FC236}">
                  <a16:creationId xmlns:a16="http://schemas.microsoft.com/office/drawing/2014/main" id="{2BD1D573-C736-02C5-9B52-0569A23CA0BD}"/>
                </a:ext>
              </a:extLst>
            </p:cNvPr>
            <p:cNvSpPr/>
            <p:nvPr/>
          </p:nvSpPr>
          <p:spPr>
            <a:xfrm>
              <a:off x="1443213" y="2597982"/>
              <a:ext cx="1418563" cy="33820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Academician</a:t>
              </a:r>
            </a:p>
          </p:txBody>
        </p:sp>
        <p:sp>
          <p:nvSpPr>
            <p:cNvPr id="11" name="Rounded Rectangle 10">
              <a:extLst>
                <a:ext uri="{FF2B5EF4-FFF2-40B4-BE49-F238E27FC236}">
                  <a16:creationId xmlns:a16="http://schemas.microsoft.com/office/drawing/2014/main" id="{7A012B9A-1855-1305-90CB-EA104955EB10}"/>
                </a:ext>
              </a:extLst>
            </p:cNvPr>
            <p:cNvSpPr/>
            <p:nvPr/>
          </p:nvSpPr>
          <p:spPr>
            <a:xfrm>
              <a:off x="8846465" y="3536237"/>
              <a:ext cx="2135507" cy="7429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Users email/raise ticket to Support Team</a:t>
              </a:r>
            </a:p>
          </p:txBody>
        </p:sp>
        <p:sp>
          <p:nvSpPr>
            <p:cNvPr id="12" name="Diamond 11">
              <a:extLst>
                <a:ext uri="{FF2B5EF4-FFF2-40B4-BE49-F238E27FC236}">
                  <a16:creationId xmlns:a16="http://schemas.microsoft.com/office/drawing/2014/main" id="{4370EB5E-8974-7438-850E-CA1A39CFDFCC}"/>
                </a:ext>
              </a:extLst>
            </p:cNvPr>
            <p:cNvSpPr/>
            <p:nvPr/>
          </p:nvSpPr>
          <p:spPr>
            <a:xfrm>
              <a:off x="8702543" y="1957681"/>
              <a:ext cx="2003098" cy="1159705"/>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User has query?</a:t>
              </a:r>
            </a:p>
          </p:txBody>
        </p:sp>
        <p:sp>
          <p:nvSpPr>
            <p:cNvPr id="13" name="Rounded Rectangle 12">
              <a:extLst>
                <a:ext uri="{FF2B5EF4-FFF2-40B4-BE49-F238E27FC236}">
                  <a16:creationId xmlns:a16="http://schemas.microsoft.com/office/drawing/2014/main" id="{19AC767E-7635-0B46-3568-54D23573F7F7}"/>
                </a:ext>
              </a:extLst>
            </p:cNvPr>
            <p:cNvSpPr/>
            <p:nvPr/>
          </p:nvSpPr>
          <p:spPr>
            <a:xfrm>
              <a:off x="6916751" y="3536236"/>
              <a:ext cx="1394521" cy="74294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Calibri" panose="020F0502020204030204" pitchFamily="34" charset="0"/>
                  <a:cs typeface="Calibri" panose="020F0502020204030204" pitchFamily="34" charset="0"/>
                </a:rPr>
                <a:t>response to user</a:t>
              </a:r>
            </a:p>
          </p:txBody>
        </p:sp>
        <p:cxnSp>
          <p:nvCxnSpPr>
            <p:cNvPr id="15" name="Straight Arrow Connector 14">
              <a:extLst>
                <a:ext uri="{FF2B5EF4-FFF2-40B4-BE49-F238E27FC236}">
                  <a16:creationId xmlns:a16="http://schemas.microsoft.com/office/drawing/2014/main" id="{1746E1DC-B1CC-2B39-2DC7-88906DA48C5D}"/>
                </a:ext>
              </a:extLst>
            </p:cNvPr>
            <p:cNvCxnSpPr>
              <a:cxnSpLocks/>
              <a:endCxn id="12" idx="1"/>
            </p:cNvCxnSpPr>
            <p:nvPr/>
          </p:nvCxnSpPr>
          <p:spPr>
            <a:xfrm flipV="1">
              <a:off x="6447971" y="2537534"/>
              <a:ext cx="2254572" cy="2082"/>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8" name="Straight Arrow Connector 17">
              <a:extLst>
                <a:ext uri="{FF2B5EF4-FFF2-40B4-BE49-F238E27FC236}">
                  <a16:creationId xmlns:a16="http://schemas.microsoft.com/office/drawing/2014/main" id="{F61D798E-0579-5E9C-B1FD-0F95CD05CF57}"/>
                </a:ext>
              </a:extLst>
            </p:cNvPr>
            <p:cNvCxnSpPr>
              <a:cxnSpLocks/>
            </p:cNvCxnSpPr>
            <p:nvPr/>
          </p:nvCxnSpPr>
          <p:spPr>
            <a:xfrm>
              <a:off x="9689804" y="3117386"/>
              <a:ext cx="5720" cy="41885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9" name="Straight Arrow Connector 18">
              <a:extLst>
                <a:ext uri="{FF2B5EF4-FFF2-40B4-BE49-F238E27FC236}">
                  <a16:creationId xmlns:a16="http://schemas.microsoft.com/office/drawing/2014/main" id="{D5D61CF5-218B-3A8F-F101-DBD79AD495B7}"/>
                </a:ext>
              </a:extLst>
            </p:cNvPr>
            <p:cNvCxnSpPr>
              <a:cxnSpLocks/>
              <a:stCxn id="11" idx="1"/>
              <a:endCxn id="13" idx="3"/>
            </p:cNvCxnSpPr>
            <p:nvPr/>
          </p:nvCxnSpPr>
          <p:spPr>
            <a:xfrm flipH="1" flipV="1">
              <a:off x="8311272" y="3907711"/>
              <a:ext cx="535193" cy="1"/>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0" name="Oval 19">
              <a:extLst>
                <a:ext uri="{FF2B5EF4-FFF2-40B4-BE49-F238E27FC236}">
                  <a16:creationId xmlns:a16="http://schemas.microsoft.com/office/drawing/2014/main" id="{DBDF5585-9674-9E2E-14FB-2211BE8B0C89}"/>
                </a:ext>
              </a:extLst>
            </p:cNvPr>
            <p:cNvSpPr/>
            <p:nvPr/>
          </p:nvSpPr>
          <p:spPr>
            <a:xfrm>
              <a:off x="3218991" y="2189849"/>
              <a:ext cx="328612" cy="32616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solidFill>
                    <a:sysClr val="windowText" lastClr="000000"/>
                  </a:solidFill>
                  <a:latin typeface="Calibri" panose="020F0502020204030204" pitchFamily="34" charset="0"/>
                  <a:cs typeface="Calibri" panose="020F0502020204030204" pitchFamily="34" charset="0"/>
                </a:rPr>
                <a:t>1</a:t>
              </a:r>
            </a:p>
          </p:txBody>
        </p:sp>
        <p:sp>
          <p:nvSpPr>
            <p:cNvPr id="21" name="Oval 20">
              <a:extLst>
                <a:ext uri="{FF2B5EF4-FFF2-40B4-BE49-F238E27FC236}">
                  <a16:creationId xmlns:a16="http://schemas.microsoft.com/office/drawing/2014/main" id="{FFB37FE7-5E02-411C-1C64-F84BB9BF8AA6}"/>
                </a:ext>
              </a:extLst>
            </p:cNvPr>
            <p:cNvSpPr/>
            <p:nvPr/>
          </p:nvSpPr>
          <p:spPr>
            <a:xfrm>
              <a:off x="6916762" y="2052755"/>
              <a:ext cx="328612" cy="32616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solidFill>
                    <a:sysClr val="windowText" lastClr="000000"/>
                  </a:solidFill>
                  <a:latin typeface="Calibri" panose="020F0502020204030204" pitchFamily="34" charset="0"/>
                  <a:cs typeface="Calibri" panose="020F0502020204030204" pitchFamily="34" charset="0"/>
                </a:rPr>
                <a:t>2</a:t>
              </a:r>
            </a:p>
          </p:txBody>
        </p:sp>
        <p:sp>
          <p:nvSpPr>
            <p:cNvPr id="22" name="Oval 21">
              <a:extLst>
                <a:ext uri="{FF2B5EF4-FFF2-40B4-BE49-F238E27FC236}">
                  <a16:creationId xmlns:a16="http://schemas.microsoft.com/office/drawing/2014/main" id="{016CB9B6-4250-8325-D820-2D1FBBA72090}"/>
                </a:ext>
              </a:extLst>
            </p:cNvPr>
            <p:cNvSpPr/>
            <p:nvPr/>
          </p:nvSpPr>
          <p:spPr>
            <a:xfrm>
              <a:off x="8892412" y="3349464"/>
              <a:ext cx="328612" cy="32616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solidFill>
                    <a:sysClr val="windowText" lastClr="000000"/>
                  </a:solidFill>
                  <a:latin typeface="Calibri" panose="020F0502020204030204" pitchFamily="34" charset="0"/>
                  <a:cs typeface="Calibri" panose="020F0502020204030204" pitchFamily="34" charset="0"/>
                </a:rPr>
                <a:t>3</a:t>
              </a:r>
            </a:p>
          </p:txBody>
        </p:sp>
        <p:sp>
          <p:nvSpPr>
            <p:cNvPr id="23" name="Oval 22">
              <a:extLst>
                <a:ext uri="{FF2B5EF4-FFF2-40B4-BE49-F238E27FC236}">
                  <a16:creationId xmlns:a16="http://schemas.microsoft.com/office/drawing/2014/main" id="{C9713712-597B-03BC-E333-D981067C2B9A}"/>
                </a:ext>
              </a:extLst>
            </p:cNvPr>
            <p:cNvSpPr/>
            <p:nvPr/>
          </p:nvSpPr>
          <p:spPr>
            <a:xfrm>
              <a:off x="6804259" y="3369727"/>
              <a:ext cx="328612" cy="326168"/>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600" b="1" dirty="0">
                  <a:solidFill>
                    <a:sysClr val="windowText" lastClr="000000"/>
                  </a:solidFill>
                  <a:latin typeface="Calibri" panose="020F0502020204030204" pitchFamily="34" charset="0"/>
                  <a:cs typeface="Calibri" panose="020F0502020204030204" pitchFamily="34" charset="0"/>
                </a:rPr>
                <a:t>4</a:t>
              </a:r>
            </a:p>
          </p:txBody>
        </p:sp>
        <p:cxnSp>
          <p:nvCxnSpPr>
            <p:cNvPr id="24" name="Straight Arrow Connector 23">
              <a:extLst>
                <a:ext uri="{FF2B5EF4-FFF2-40B4-BE49-F238E27FC236}">
                  <a16:creationId xmlns:a16="http://schemas.microsoft.com/office/drawing/2014/main" id="{AEC428C6-D9BA-2E1C-7847-D6EC2E50BEBE}"/>
                </a:ext>
              </a:extLst>
            </p:cNvPr>
            <p:cNvCxnSpPr/>
            <p:nvPr/>
          </p:nvCxnSpPr>
          <p:spPr>
            <a:xfrm>
              <a:off x="10705641" y="2530305"/>
              <a:ext cx="502348" cy="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25" name="&quot;No&quot; Symbol 24">
              <a:extLst>
                <a:ext uri="{FF2B5EF4-FFF2-40B4-BE49-F238E27FC236}">
                  <a16:creationId xmlns:a16="http://schemas.microsoft.com/office/drawing/2014/main" id="{8F917FD0-28CD-8656-725B-10438B075EEB}"/>
                </a:ext>
              </a:extLst>
            </p:cNvPr>
            <p:cNvSpPr/>
            <p:nvPr/>
          </p:nvSpPr>
          <p:spPr>
            <a:xfrm>
              <a:off x="11234278" y="2336059"/>
              <a:ext cx="428625" cy="388160"/>
            </a:xfrm>
            <a:prstGeom prst="noSmoking">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dirty="0">
                <a:solidFill>
                  <a:schemeClr val="tx1"/>
                </a:solidFill>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E2FB3907-27A2-38A9-5556-7C79C580C271}"/>
                </a:ext>
              </a:extLst>
            </p:cNvPr>
            <p:cNvSpPr txBox="1"/>
            <p:nvPr/>
          </p:nvSpPr>
          <p:spPr>
            <a:xfrm>
              <a:off x="9689804" y="3116965"/>
              <a:ext cx="478169"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Yes</a:t>
              </a:r>
            </a:p>
          </p:txBody>
        </p:sp>
      </p:grpSp>
      <p:sp>
        <p:nvSpPr>
          <p:cNvPr id="43" name="TextBox 42">
            <a:extLst>
              <a:ext uri="{FF2B5EF4-FFF2-40B4-BE49-F238E27FC236}">
                <a16:creationId xmlns:a16="http://schemas.microsoft.com/office/drawing/2014/main" id="{537C006C-5B96-647E-50F6-53D96710A4C0}"/>
              </a:ext>
            </a:extLst>
          </p:cNvPr>
          <p:cNvSpPr txBox="1"/>
          <p:nvPr/>
        </p:nvSpPr>
        <p:spPr>
          <a:xfrm>
            <a:off x="10586336" y="2108733"/>
            <a:ext cx="754277"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No</a:t>
            </a:r>
          </a:p>
        </p:txBody>
      </p:sp>
      <p:graphicFrame>
        <p:nvGraphicFramePr>
          <p:cNvPr id="46" name="Diagram 45">
            <a:extLst>
              <a:ext uri="{FF2B5EF4-FFF2-40B4-BE49-F238E27FC236}">
                <a16:creationId xmlns:a16="http://schemas.microsoft.com/office/drawing/2014/main" id="{2E0EDE2F-71B2-7AD7-C8AC-3AC04ECC6623}"/>
              </a:ext>
            </a:extLst>
          </p:cNvPr>
          <p:cNvGraphicFramePr/>
          <p:nvPr>
            <p:extLst>
              <p:ext uri="{D42A27DB-BD31-4B8C-83A1-F6EECF244321}">
                <p14:modId xmlns:p14="http://schemas.microsoft.com/office/powerpoint/2010/main" val="1995210529"/>
              </p:ext>
            </p:extLst>
          </p:nvPr>
        </p:nvGraphicFramePr>
        <p:xfrm>
          <a:off x="418508" y="4778735"/>
          <a:ext cx="4837491" cy="1754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7" name="Diagram 46">
            <a:extLst>
              <a:ext uri="{FF2B5EF4-FFF2-40B4-BE49-F238E27FC236}">
                <a16:creationId xmlns:a16="http://schemas.microsoft.com/office/drawing/2014/main" id="{F2BC85D2-BFF8-9DCE-2FAA-1593DD374A63}"/>
              </a:ext>
            </a:extLst>
          </p:cNvPr>
          <p:cNvGraphicFramePr/>
          <p:nvPr>
            <p:extLst>
              <p:ext uri="{D42A27DB-BD31-4B8C-83A1-F6EECF244321}">
                <p14:modId xmlns:p14="http://schemas.microsoft.com/office/powerpoint/2010/main" val="3908569945"/>
              </p:ext>
            </p:extLst>
          </p:nvPr>
        </p:nvGraphicFramePr>
        <p:xfrm>
          <a:off x="6099425" y="4831961"/>
          <a:ext cx="5634514" cy="14773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1605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343D6-2E56-B487-92CA-73B81B06913F}"/>
              </a:ext>
            </a:extLst>
          </p:cNvPr>
          <p:cNvSpPr>
            <a:spLocks noGrp="1"/>
          </p:cNvSpPr>
          <p:nvPr>
            <p:ph type="title"/>
          </p:nvPr>
        </p:nvSpPr>
        <p:spPr>
          <a:xfrm>
            <a:off x="1736353" y="142571"/>
            <a:ext cx="8719293" cy="683997"/>
          </a:xfrm>
        </p:spPr>
        <p:txBody>
          <a:bodyPr>
            <a:noAutofit/>
          </a:bodyPr>
          <a:lstStyle/>
          <a:p>
            <a:r>
              <a:rPr lang="en-US" sz="2500" dirty="0"/>
              <a:t>Project Scope &amp; Success Criteria</a:t>
            </a:r>
          </a:p>
        </p:txBody>
      </p:sp>
      <p:sp>
        <p:nvSpPr>
          <p:cNvPr id="3" name="Content Placeholder 2">
            <a:extLst>
              <a:ext uri="{FF2B5EF4-FFF2-40B4-BE49-F238E27FC236}">
                <a16:creationId xmlns:a16="http://schemas.microsoft.com/office/drawing/2014/main" id="{4331414C-76E2-9FDB-07E5-588D60C06CBF}"/>
              </a:ext>
            </a:extLst>
          </p:cNvPr>
          <p:cNvSpPr>
            <a:spLocks noGrp="1"/>
          </p:cNvSpPr>
          <p:nvPr>
            <p:ph idx="1"/>
          </p:nvPr>
        </p:nvSpPr>
        <p:spPr>
          <a:xfrm>
            <a:off x="1885652" y="1262250"/>
            <a:ext cx="10080509" cy="683996"/>
          </a:xfrm>
        </p:spPr>
        <p:style>
          <a:lnRef idx="2">
            <a:schemeClr val="dk1"/>
          </a:lnRef>
          <a:fillRef idx="1">
            <a:schemeClr val="lt1"/>
          </a:fillRef>
          <a:effectRef idx="0">
            <a:schemeClr val="dk1"/>
          </a:effectRef>
          <a:fontRef idx="minor">
            <a:schemeClr val="dk1"/>
          </a:fontRef>
        </p:style>
        <p:txBody>
          <a:bodyPr/>
          <a:lstStyle/>
          <a:p>
            <a:pPr marL="0" indent="0">
              <a:buNone/>
            </a:pPr>
            <a:r>
              <a:rPr lang="en-IN" dirty="0">
                <a:latin typeface="Calibri" panose="020F0502020204030204" pitchFamily="34" charset="0"/>
                <a:cs typeface="Calibri" panose="020F0502020204030204" pitchFamily="34" charset="0"/>
              </a:rPr>
              <a:t>B</a:t>
            </a:r>
            <a:r>
              <a:rPr lang="en-IN" sz="1800" dirty="0">
                <a:effectLst/>
                <a:latin typeface="Calibri" panose="020F0502020204030204" pitchFamily="34" charset="0"/>
                <a:cs typeface="Calibri" panose="020F0502020204030204" pitchFamily="34" charset="0"/>
              </a:rPr>
              <a:t>uild a Chatbot that will provide a faster response to user queries and scale to handle multiple users at the same time. This will improve customer service and overall business for the company. </a:t>
            </a:r>
            <a:endParaRPr lang="en-IN" dirty="0">
              <a:effectLs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graphicFrame>
        <p:nvGraphicFramePr>
          <p:cNvPr id="37" name="Diagram 36">
            <a:extLst>
              <a:ext uri="{FF2B5EF4-FFF2-40B4-BE49-F238E27FC236}">
                <a16:creationId xmlns:a16="http://schemas.microsoft.com/office/drawing/2014/main" id="{927CE59D-7CC9-BEE7-1835-EA467AB286BF}"/>
              </a:ext>
            </a:extLst>
          </p:cNvPr>
          <p:cNvGraphicFramePr/>
          <p:nvPr>
            <p:extLst>
              <p:ext uri="{D42A27DB-BD31-4B8C-83A1-F6EECF244321}">
                <p14:modId xmlns:p14="http://schemas.microsoft.com/office/powerpoint/2010/main" val="4190892188"/>
              </p:ext>
            </p:extLst>
          </p:nvPr>
        </p:nvGraphicFramePr>
        <p:xfrm>
          <a:off x="1580453" y="3845376"/>
          <a:ext cx="10598775" cy="2812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8" name="TextBox 37">
            <a:extLst>
              <a:ext uri="{FF2B5EF4-FFF2-40B4-BE49-F238E27FC236}">
                <a16:creationId xmlns:a16="http://schemas.microsoft.com/office/drawing/2014/main" id="{AC15955B-6489-4981-D112-5FDAFB04D6E6}"/>
              </a:ext>
            </a:extLst>
          </p:cNvPr>
          <p:cNvSpPr txBox="1"/>
          <p:nvPr/>
        </p:nvSpPr>
        <p:spPr>
          <a:xfrm>
            <a:off x="1885652" y="2295646"/>
            <a:ext cx="10080509"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Working POC of the Chatbot using ML/DL and NLP techniques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Initial accuracy of 30%-40% as suggested by the Sponsor</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Bot which is trainable for further enhancements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Sou</a:t>
            </a:r>
            <a:r>
              <a:rPr lang="en-US" dirty="0">
                <a:latin typeface="Calibri" panose="020F0502020204030204" pitchFamily="34" charset="0"/>
                <a:cs typeface="Calibri" panose="020F0502020204030204" pitchFamily="34" charset="0"/>
              </a:rPr>
              <a:t>rce code, documentation and data files</a:t>
            </a:r>
            <a:endParaRPr lang="en-US" sz="18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A9A6AA3-BD9D-482D-BE32-1AC9699FAC34}"/>
              </a:ext>
            </a:extLst>
          </p:cNvPr>
          <p:cNvSpPr/>
          <p:nvPr/>
        </p:nvSpPr>
        <p:spPr>
          <a:xfrm>
            <a:off x="12772" y="1262250"/>
            <a:ext cx="1638699" cy="6839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Project Requirement</a:t>
            </a:r>
          </a:p>
        </p:txBody>
      </p:sp>
      <p:sp>
        <p:nvSpPr>
          <p:cNvPr id="8" name="Rectangle 7">
            <a:extLst>
              <a:ext uri="{FF2B5EF4-FFF2-40B4-BE49-F238E27FC236}">
                <a16:creationId xmlns:a16="http://schemas.microsoft.com/office/drawing/2014/main" id="{4C40EE9C-D514-414F-A0C1-7593F3BA2F8C}"/>
              </a:ext>
            </a:extLst>
          </p:cNvPr>
          <p:cNvSpPr/>
          <p:nvPr/>
        </p:nvSpPr>
        <p:spPr>
          <a:xfrm>
            <a:off x="0" y="2295646"/>
            <a:ext cx="1638699" cy="12003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Scope &amp; Deliverables</a:t>
            </a:r>
          </a:p>
        </p:txBody>
      </p:sp>
      <p:sp>
        <p:nvSpPr>
          <p:cNvPr id="9" name="Rectangle 8">
            <a:extLst>
              <a:ext uri="{FF2B5EF4-FFF2-40B4-BE49-F238E27FC236}">
                <a16:creationId xmlns:a16="http://schemas.microsoft.com/office/drawing/2014/main" id="{03C124EC-3583-4534-A7D0-4B5D9B2E8D85}"/>
              </a:ext>
            </a:extLst>
          </p:cNvPr>
          <p:cNvSpPr/>
          <p:nvPr/>
        </p:nvSpPr>
        <p:spPr>
          <a:xfrm>
            <a:off x="12772" y="4395421"/>
            <a:ext cx="1638699" cy="12003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Success Criteria</a:t>
            </a:r>
          </a:p>
        </p:txBody>
      </p:sp>
    </p:spTree>
    <p:extLst>
      <p:ext uri="{BB962C8B-B14F-4D97-AF65-F5344CB8AC3E}">
        <p14:creationId xmlns:p14="http://schemas.microsoft.com/office/powerpoint/2010/main" val="2918221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FC45-78B8-7870-5474-286508E85024}"/>
              </a:ext>
            </a:extLst>
          </p:cNvPr>
          <p:cNvSpPr>
            <a:spLocks noGrp="1"/>
          </p:cNvSpPr>
          <p:nvPr>
            <p:ph type="title"/>
          </p:nvPr>
        </p:nvSpPr>
        <p:spPr>
          <a:xfrm>
            <a:off x="2307336" y="271272"/>
            <a:ext cx="7729728" cy="846328"/>
          </a:xfrm>
        </p:spPr>
        <p:txBody>
          <a:bodyPr>
            <a:normAutofit/>
          </a:bodyPr>
          <a:lstStyle/>
          <a:p>
            <a:r>
              <a:rPr lang="en-US"/>
              <a:t>assumptions</a:t>
            </a:r>
            <a:endParaRPr lang="en-US" dirty="0"/>
          </a:p>
        </p:txBody>
      </p:sp>
      <p:graphicFrame>
        <p:nvGraphicFramePr>
          <p:cNvPr id="7" name="Content Placeholder 4">
            <a:extLst>
              <a:ext uri="{FF2B5EF4-FFF2-40B4-BE49-F238E27FC236}">
                <a16:creationId xmlns:a16="http://schemas.microsoft.com/office/drawing/2014/main" id="{8B527DBF-5D85-CC53-0FE5-970BC2A77CA7}"/>
              </a:ext>
            </a:extLst>
          </p:cNvPr>
          <p:cNvGraphicFramePr>
            <a:graphicFrameLocks noGrp="1"/>
          </p:cNvGraphicFramePr>
          <p:nvPr>
            <p:ph idx="1"/>
            <p:extLst>
              <p:ext uri="{D42A27DB-BD31-4B8C-83A1-F6EECF244321}">
                <p14:modId xmlns:p14="http://schemas.microsoft.com/office/powerpoint/2010/main" val="2430520727"/>
              </p:ext>
            </p:extLst>
          </p:nvPr>
        </p:nvGraphicFramePr>
        <p:xfrm>
          <a:off x="965201" y="1645921"/>
          <a:ext cx="10261600" cy="409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6128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99AF7-CE87-E095-D853-728B5705A2A2}"/>
              </a:ext>
            </a:extLst>
          </p:cNvPr>
          <p:cNvSpPr>
            <a:spLocks noGrp="1"/>
          </p:cNvSpPr>
          <p:nvPr>
            <p:ph type="title"/>
          </p:nvPr>
        </p:nvSpPr>
        <p:spPr>
          <a:xfrm>
            <a:off x="633046" y="269123"/>
            <a:ext cx="10949354" cy="444861"/>
          </a:xfrm>
        </p:spPr>
        <p:txBody>
          <a:bodyPr>
            <a:normAutofit fontScale="90000"/>
          </a:bodyPr>
          <a:lstStyle/>
          <a:p>
            <a:r>
              <a:rPr lang="en-US" sz="2500" dirty="0">
                <a:latin typeface="Gill Sans MT" panose="020B0502020104020203" pitchFamily="34" charset="0"/>
              </a:rPr>
              <a:t>LITERATURE REVIEW</a:t>
            </a:r>
            <a:endParaRPr lang="en-US" sz="2500" dirty="0"/>
          </a:p>
        </p:txBody>
      </p:sp>
      <p:sp>
        <p:nvSpPr>
          <p:cNvPr id="4" name="Content Placeholder 2">
            <a:extLst>
              <a:ext uri="{FF2B5EF4-FFF2-40B4-BE49-F238E27FC236}">
                <a16:creationId xmlns:a16="http://schemas.microsoft.com/office/drawing/2014/main" id="{D37321F4-A7A1-26EA-A18F-04EFF53ADC27}"/>
              </a:ext>
            </a:extLst>
          </p:cNvPr>
          <p:cNvSpPr>
            <a:spLocks noGrp="1"/>
          </p:cNvSpPr>
          <p:nvPr>
            <p:ph idx="1"/>
          </p:nvPr>
        </p:nvSpPr>
        <p:spPr>
          <a:xfrm>
            <a:off x="328324" y="864296"/>
            <a:ext cx="11836548" cy="5595056"/>
          </a:xfrm>
        </p:spPr>
        <p:txBody>
          <a:bodyPr>
            <a:normAutofit/>
          </a:bodyPr>
          <a:lstStyle/>
          <a:p>
            <a:r>
              <a:rPr lang="en-US" sz="1800" dirty="0">
                <a:latin typeface="Calibri" panose="020F0502020204030204" pitchFamily="34" charset="0"/>
                <a:cs typeface="Calibri" panose="020F0502020204030204" pitchFamily="34" charset="0"/>
              </a:rPr>
              <a:t>We reviewed papers across journals like IEEE, Springer, JMLR etc., </a:t>
            </a:r>
          </a:p>
          <a:p>
            <a:r>
              <a:rPr lang="en-US" sz="1800" dirty="0">
                <a:latin typeface="Calibri" panose="020F0502020204030204" pitchFamily="34" charset="0"/>
                <a:cs typeface="Calibri" panose="020F0502020204030204" pitchFamily="34" charset="0"/>
              </a:rPr>
              <a:t>The following publications helped us to design the solution approach </a:t>
            </a:r>
          </a:p>
        </p:txBody>
      </p:sp>
      <p:graphicFrame>
        <p:nvGraphicFramePr>
          <p:cNvPr id="6" name="Table 5">
            <a:extLst>
              <a:ext uri="{FF2B5EF4-FFF2-40B4-BE49-F238E27FC236}">
                <a16:creationId xmlns:a16="http://schemas.microsoft.com/office/drawing/2014/main" id="{4AC60670-BCC1-15B7-CC84-AB5A6912E13E}"/>
              </a:ext>
            </a:extLst>
          </p:cNvPr>
          <p:cNvGraphicFramePr>
            <a:graphicFrameLocks noGrp="1"/>
          </p:cNvGraphicFramePr>
          <p:nvPr>
            <p:extLst>
              <p:ext uri="{D42A27DB-BD31-4B8C-83A1-F6EECF244321}">
                <p14:modId xmlns:p14="http://schemas.microsoft.com/office/powerpoint/2010/main" val="3015354053"/>
              </p:ext>
            </p:extLst>
          </p:nvPr>
        </p:nvGraphicFramePr>
        <p:xfrm>
          <a:off x="328324" y="1737628"/>
          <a:ext cx="11535351" cy="4721723"/>
        </p:xfrm>
        <a:graphic>
          <a:graphicData uri="http://schemas.openxmlformats.org/drawingml/2006/table">
            <a:tbl>
              <a:tblPr firstRow="1" bandRow="1">
                <a:tableStyleId>{EB344D84-9AFB-497E-A393-DC336BA19D2E}</a:tableStyleId>
              </a:tblPr>
              <a:tblGrid>
                <a:gridCol w="2567276">
                  <a:extLst>
                    <a:ext uri="{9D8B030D-6E8A-4147-A177-3AD203B41FA5}">
                      <a16:colId xmlns:a16="http://schemas.microsoft.com/office/drawing/2014/main" val="3137784970"/>
                    </a:ext>
                  </a:extLst>
                </a:gridCol>
                <a:gridCol w="1911872">
                  <a:extLst>
                    <a:ext uri="{9D8B030D-6E8A-4147-A177-3AD203B41FA5}">
                      <a16:colId xmlns:a16="http://schemas.microsoft.com/office/drawing/2014/main" val="1870113838"/>
                    </a:ext>
                  </a:extLst>
                </a:gridCol>
                <a:gridCol w="3414531">
                  <a:extLst>
                    <a:ext uri="{9D8B030D-6E8A-4147-A177-3AD203B41FA5}">
                      <a16:colId xmlns:a16="http://schemas.microsoft.com/office/drawing/2014/main" val="3189750876"/>
                    </a:ext>
                  </a:extLst>
                </a:gridCol>
                <a:gridCol w="1874497">
                  <a:extLst>
                    <a:ext uri="{9D8B030D-6E8A-4147-A177-3AD203B41FA5}">
                      <a16:colId xmlns:a16="http://schemas.microsoft.com/office/drawing/2014/main" val="4115170442"/>
                    </a:ext>
                  </a:extLst>
                </a:gridCol>
                <a:gridCol w="1767175">
                  <a:extLst>
                    <a:ext uri="{9D8B030D-6E8A-4147-A177-3AD203B41FA5}">
                      <a16:colId xmlns:a16="http://schemas.microsoft.com/office/drawing/2014/main" val="3676125540"/>
                    </a:ext>
                  </a:extLst>
                </a:gridCol>
              </a:tblGrid>
              <a:tr h="378036">
                <a:tc>
                  <a:txBody>
                    <a:bodyPr/>
                    <a:lstStyle/>
                    <a:p>
                      <a:pPr algn="ctr"/>
                      <a:r>
                        <a:rPr lang="en-US" sz="1400" dirty="0"/>
                        <a:t>Title</a:t>
                      </a:r>
                      <a:endParaRPr lang="en-US" sz="1400" b="1" dirty="0">
                        <a:latin typeface="Calibri" panose="020F0502020204030204" pitchFamily="34" charset="0"/>
                        <a:cs typeface="Calibri" panose="020F0502020204030204" pitchFamily="34" charset="0"/>
                      </a:endParaRPr>
                    </a:p>
                  </a:txBody>
                  <a:tcPr/>
                </a:tc>
                <a:tc>
                  <a:txBody>
                    <a:bodyPr/>
                    <a:lstStyle/>
                    <a:p>
                      <a:pPr algn="ctr"/>
                      <a:r>
                        <a:rPr lang="en-US" sz="1400" dirty="0"/>
                        <a:t>Use case</a:t>
                      </a:r>
                      <a:endParaRPr lang="en-US" sz="1400" b="1" dirty="0">
                        <a:latin typeface="Calibri" panose="020F0502020204030204" pitchFamily="34" charset="0"/>
                        <a:cs typeface="Calibri" panose="020F0502020204030204" pitchFamily="34" charset="0"/>
                      </a:endParaRPr>
                    </a:p>
                  </a:txBody>
                  <a:tcPr/>
                </a:tc>
                <a:tc>
                  <a:txBody>
                    <a:bodyPr/>
                    <a:lstStyle/>
                    <a:p>
                      <a:pPr algn="ctr"/>
                      <a:r>
                        <a:rPr lang="en-US" sz="1400" dirty="0"/>
                        <a:t>Design Approach </a:t>
                      </a:r>
                      <a:endParaRPr lang="en-US" sz="1400" b="1" dirty="0">
                        <a:latin typeface="Calibri" panose="020F0502020204030204" pitchFamily="34" charset="0"/>
                        <a:cs typeface="Calibri" panose="020F0502020204030204" pitchFamily="34" charset="0"/>
                      </a:endParaRPr>
                    </a:p>
                  </a:txBody>
                  <a:tcPr/>
                </a:tc>
                <a:tc>
                  <a:txBody>
                    <a:bodyPr/>
                    <a:lstStyle/>
                    <a:p>
                      <a:pPr algn="ctr"/>
                      <a:r>
                        <a:rPr lang="en-US" sz="1400" dirty="0"/>
                        <a:t>Dataset</a:t>
                      </a:r>
                      <a:endParaRPr lang="en-US" sz="1400" b="1" dirty="0">
                        <a:latin typeface="Calibri" panose="020F0502020204030204" pitchFamily="34" charset="0"/>
                        <a:cs typeface="Calibri" panose="020F0502020204030204" pitchFamily="34" charset="0"/>
                      </a:endParaRPr>
                    </a:p>
                  </a:txBody>
                  <a:tcPr/>
                </a:tc>
                <a:tc>
                  <a:txBody>
                    <a:bodyPr/>
                    <a:lstStyle/>
                    <a:p>
                      <a:pPr algn="ctr"/>
                      <a:r>
                        <a:rPr lang="en-US" sz="1400" dirty="0"/>
                        <a:t>Metrics</a:t>
                      </a:r>
                      <a:endParaRPr lang="en-US" sz="1400"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597401122"/>
                  </a:ext>
                </a:extLst>
              </a:tr>
              <a:tr h="885840">
                <a:tc>
                  <a:txBody>
                    <a:bodyPr/>
                    <a:lstStyle/>
                    <a:p>
                      <a:pPr algn="l"/>
                      <a:r>
                        <a:rPr lang="en-IN" sz="1200" dirty="0">
                          <a:effectLst/>
                          <a:latin typeface="Calibri" panose="020F0502020204030204" pitchFamily="34" charset="0"/>
                          <a:cs typeface="Calibri" panose="020F0502020204030204" pitchFamily="34" charset="0"/>
                        </a:rPr>
                        <a:t>BERT: Pre-training of Deep Bidirectional Transformers for Language Understanding </a:t>
                      </a:r>
                      <a:endParaRPr lang="en-IN" sz="1200" dirty="0">
                        <a:latin typeface="Calibri" panose="020F0502020204030204" pitchFamily="34" charset="0"/>
                        <a:cs typeface="Calibri" panose="020F0502020204030204" pitchFamily="34" charset="0"/>
                      </a:endParaRPr>
                    </a:p>
                    <a:p>
                      <a:pPr algn="l"/>
                      <a:endParaRPr lang="en-US" sz="1200" b="0" dirty="0">
                        <a:latin typeface="Calibri" panose="020F0502020204030204" pitchFamily="34" charset="0"/>
                        <a:cs typeface="Calibri" panose="020F0502020204030204" pitchFamily="34" charset="0"/>
                      </a:endParaRPr>
                    </a:p>
                  </a:txBody>
                  <a:tcPr/>
                </a:tc>
                <a:tc>
                  <a:txBody>
                    <a:bodyPr/>
                    <a:lstStyle/>
                    <a:p>
                      <a:r>
                        <a:rPr lang="en-US" sz="1200" dirty="0">
                          <a:latin typeface="Calibri" panose="020F0502020204030204" pitchFamily="34" charset="0"/>
                          <a:cs typeface="Calibri" panose="020F0502020204030204" pitchFamily="34" charset="0"/>
                        </a:rPr>
                        <a:t>Multiple NLU and NLG tasks</a:t>
                      </a:r>
                      <a:endParaRPr lang="en-US" sz="1200" b="0" dirty="0">
                        <a:latin typeface="Calibri" panose="020F0502020204030204" pitchFamily="34" charset="0"/>
                        <a:cs typeface="Calibri" panose="020F0502020204030204" pitchFamily="34" charset="0"/>
                      </a:endParaRPr>
                    </a:p>
                  </a:txBody>
                  <a:tcPr/>
                </a:tc>
                <a:tc>
                  <a:txBody>
                    <a:bodyPr/>
                    <a:lstStyle/>
                    <a:p>
                      <a:r>
                        <a:rPr lang="en-US" sz="1200" dirty="0">
                          <a:highlight>
                            <a:srgbClr val="FFFF00"/>
                          </a:highlight>
                          <a:latin typeface="Calibri" panose="020F0502020204030204" pitchFamily="34" charset="0"/>
                          <a:cs typeface="Calibri" panose="020F0502020204030204" pitchFamily="34" charset="0"/>
                        </a:rPr>
                        <a:t>BERT is finetuned for NLP </a:t>
                      </a:r>
                      <a:r>
                        <a:rPr lang="en-US" sz="1200" dirty="0">
                          <a:latin typeface="Calibri" panose="020F0502020204030204" pitchFamily="34" charset="0"/>
                          <a:cs typeface="Calibri" panose="020F0502020204030204" pitchFamily="34" charset="0"/>
                        </a:rPr>
                        <a:t>tasks like paraphrasing, question answering, text classification, sequence tagging. Also explains feature extraction-based approach with Bert </a:t>
                      </a:r>
                      <a:endParaRPr lang="en-US" sz="1200" b="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latin typeface="Calibri" panose="020F0502020204030204" pitchFamily="34" charset="0"/>
                          <a:cs typeface="Calibri" panose="020F0502020204030204" pitchFamily="34" charset="0"/>
                        </a:rPr>
                        <a:t>SQuAD, SWAG </a:t>
                      </a:r>
                    </a:p>
                    <a:p>
                      <a:endParaRPr lang="en-US" sz="1200" b="0" dirty="0">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kern="1200" dirty="0">
                          <a:effectLst/>
                          <a:latin typeface="Calibri" panose="020F0502020204030204" pitchFamily="34" charset="0"/>
                          <a:cs typeface="Calibri" panose="020F0502020204030204" pitchFamily="34" charset="0"/>
                        </a:rPr>
                        <a:t>GLUE score, MultiNLI accuracy </a:t>
                      </a:r>
                      <a:endParaRPr lang="en-IN" sz="12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latin typeface="Calibri" panose="020F0502020204030204" pitchFamily="34" charset="0"/>
                          <a:cs typeface="Calibri" panose="020F0502020204030204" pitchFamily="34" charset="0"/>
                        </a:rPr>
                        <a:t>and F1 score</a:t>
                      </a:r>
                    </a:p>
                  </a:txBody>
                  <a:tcPr/>
                </a:tc>
                <a:extLst>
                  <a:ext uri="{0D108BD9-81ED-4DB2-BD59-A6C34878D82A}">
                    <a16:rowId xmlns:a16="http://schemas.microsoft.com/office/drawing/2014/main" val="2859306595"/>
                  </a:ext>
                </a:extLst>
              </a:tr>
              <a:tr h="1085868">
                <a:tc>
                  <a:txBody>
                    <a:bodyPr/>
                    <a:lstStyle/>
                    <a:p>
                      <a:pPr marL="0" algn="l" defTabSz="914400" rtl="0" eaLnBrk="1" fontAlgn="t" latinLnBrk="0" hangingPunct="1"/>
                      <a:r>
                        <a:rPr lang="en-US" sz="1200" kern="1200" dirty="0">
                          <a:solidFill>
                            <a:schemeClr val="dk1"/>
                          </a:solidFill>
                          <a:effectLst/>
                          <a:latin typeface="Calibri" panose="020F0502020204030204" pitchFamily="34" charset="0"/>
                          <a:cs typeface="Calibri" panose="020F0502020204030204" pitchFamily="34" charset="0"/>
                        </a:rPr>
                        <a:t>Question and Answering Using BERT</a:t>
                      </a:r>
                      <a:endParaRPr lang="en-IN" sz="1200" kern="1200" dirty="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pPr algn="l" fontAlgn="t"/>
                      <a:r>
                        <a:rPr lang="en-IN" sz="1200" b="0" u="none" strike="noStrike" dirty="0">
                          <a:solidFill>
                            <a:srgbClr val="000000"/>
                          </a:solidFill>
                          <a:effectLst/>
                          <a:latin typeface="Calibri" panose="020F0502020204030204" pitchFamily="34" charset="0"/>
                          <a:cs typeface="Calibri" panose="020F0502020204030204" pitchFamily="34" charset="0"/>
                        </a:rPr>
                        <a:t>Reader is given certain paragraphs to read and answer some questions related to those paragraphs</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tc>
                  <a:txBody>
                    <a:bodyPr/>
                    <a:lstStyle/>
                    <a:p>
                      <a:pPr algn="l" fontAlgn="t"/>
                      <a:r>
                        <a:rPr lang="en-IN" sz="1200" b="0" u="none" strike="noStrike" dirty="0">
                          <a:solidFill>
                            <a:srgbClr val="000000"/>
                          </a:solidFill>
                          <a:effectLst/>
                          <a:highlight>
                            <a:srgbClr val="FFFF00"/>
                          </a:highlight>
                          <a:latin typeface="Calibri" panose="020F0502020204030204" pitchFamily="34" charset="0"/>
                          <a:cs typeface="Calibri" panose="020F0502020204030204" pitchFamily="34" charset="0"/>
                        </a:rPr>
                        <a:t>Bert model </a:t>
                      </a:r>
                      <a:r>
                        <a:rPr lang="en-IN" sz="1200" b="0" u="none" strike="noStrike" dirty="0">
                          <a:solidFill>
                            <a:srgbClr val="000000"/>
                          </a:solidFill>
                          <a:effectLst/>
                          <a:latin typeface="Calibri" panose="020F0502020204030204" pitchFamily="34" charset="0"/>
                          <a:cs typeface="Calibri" panose="020F0502020204030204" pitchFamily="34" charset="0"/>
                        </a:rPr>
                        <a:t>with the embedding layer at the top, encoder layer and end layer with Linear layer. In output layer, SoftMax generates the predicted probability of start &amp; end position of the answer </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tc>
                  <a:txBody>
                    <a:bodyPr/>
                    <a:lstStyle/>
                    <a:p>
                      <a:pPr algn="l" fontAlgn="t"/>
                      <a:r>
                        <a:rPr lang="en-IN" sz="1200" kern="1200" dirty="0" err="1">
                          <a:latin typeface="Calibri" panose="020F0502020204030204" pitchFamily="34" charset="0"/>
                          <a:cs typeface="Calibri" panose="020F0502020204030204" pitchFamily="34" charset="0"/>
                        </a:rPr>
                        <a:t>SQuAD</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tc>
                  <a:txBody>
                    <a:bodyPr/>
                    <a:lstStyle/>
                    <a:p>
                      <a:pPr algn="l" fontAlgn="t"/>
                      <a:r>
                        <a:rPr lang="en-IN" sz="1200" b="0" u="none" strike="noStrike" dirty="0">
                          <a:solidFill>
                            <a:srgbClr val="000000"/>
                          </a:solidFill>
                          <a:effectLst/>
                          <a:latin typeface="Calibri" panose="020F0502020204030204" pitchFamily="34" charset="0"/>
                          <a:cs typeface="Calibri" panose="020F0502020204030204" pitchFamily="34" charset="0"/>
                        </a:rPr>
                        <a:t>None</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626337099"/>
                  </a:ext>
                </a:extLst>
              </a:tr>
              <a:tr h="1285897">
                <a:tc>
                  <a:txBody>
                    <a:bodyPr/>
                    <a:lstStyle/>
                    <a:p>
                      <a:pPr marL="0" algn="l" defTabSz="914400" rtl="0" eaLnBrk="1" fontAlgn="t" latinLnBrk="0" hangingPunct="1"/>
                      <a:r>
                        <a:rPr lang="en-IN" sz="1200" kern="1200" dirty="0">
                          <a:solidFill>
                            <a:schemeClr val="dk1"/>
                          </a:solidFill>
                          <a:effectLst/>
                          <a:latin typeface="Calibri" panose="020F0502020204030204" pitchFamily="34" charset="0"/>
                          <a:cs typeface="Calibri" panose="020F0502020204030204" pitchFamily="34" charset="0"/>
                        </a:rPr>
                        <a:t>End-to-End Open Domain Question Answering with </a:t>
                      </a:r>
                      <a:r>
                        <a:rPr lang="en-IN" sz="1200" kern="1200" dirty="0" err="1">
                          <a:solidFill>
                            <a:schemeClr val="dk1"/>
                          </a:solidFill>
                          <a:effectLst/>
                          <a:latin typeface="Calibri" panose="020F0502020204030204" pitchFamily="34" charset="0"/>
                          <a:cs typeface="Calibri" panose="020F0502020204030204" pitchFamily="34" charset="0"/>
                        </a:rPr>
                        <a:t>BERTserini</a:t>
                      </a:r>
                      <a:endParaRPr lang="en-IN" sz="1200" kern="1200" dirty="0">
                        <a:solidFill>
                          <a:schemeClr val="dk1"/>
                        </a:solidFill>
                        <a:effectLst/>
                        <a:latin typeface="Calibri" panose="020F0502020204030204" pitchFamily="34" charset="0"/>
                        <a:ea typeface="+mn-ea"/>
                        <a:cs typeface="Calibri" panose="020F0502020204030204" pitchFamily="34" charset="0"/>
                      </a:endParaRPr>
                    </a:p>
                  </a:txBody>
                  <a:tcPr/>
                </a:tc>
                <a:tc>
                  <a:txBody>
                    <a:bodyPr/>
                    <a:lstStyle/>
                    <a:p>
                      <a:pPr algn="l" fontAlgn="t"/>
                      <a:r>
                        <a:rPr lang="en-US" sz="1200" b="0" u="none" strike="noStrike" dirty="0">
                          <a:solidFill>
                            <a:srgbClr val="000000"/>
                          </a:solidFill>
                          <a:effectLst/>
                          <a:latin typeface="Calibri" panose="020F0502020204030204" pitchFamily="34" charset="0"/>
                          <a:cs typeface="Calibri" panose="020F0502020204030204" pitchFamily="34" charset="0"/>
                        </a:rPr>
                        <a:t>Integrate BERT with the</a:t>
                      </a:r>
                    </a:p>
                    <a:p>
                      <a:pPr algn="l" fontAlgn="t"/>
                      <a:r>
                        <a:rPr lang="en-US" sz="1200" b="0" u="none" strike="noStrike" dirty="0">
                          <a:solidFill>
                            <a:srgbClr val="000000"/>
                          </a:solidFill>
                          <a:effectLst/>
                          <a:latin typeface="Calibri" panose="020F0502020204030204" pitchFamily="34" charset="0"/>
                          <a:cs typeface="Calibri" panose="020F0502020204030204" pitchFamily="34" charset="0"/>
                        </a:rPr>
                        <a:t>open-source </a:t>
                      </a:r>
                      <a:r>
                        <a:rPr lang="en-US" sz="1200" b="0" u="none" strike="noStrike" dirty="0" err="1">
                          <a:solidFill>
                            <a:srgbClr val="000000"/>
                          </a:solidFill>
                          <a:effectLst/>
                          <a:latin typeface="Calibri" panose="020F0502020204030204" pitchFamily="34" charset="0"/>
                          <a:cs typeface="Calibri" panose="020F0502020204030204" pitchFamily="34" charset="0"/>
                        </a:rPr>
                        <a:t>Anserini</a:t>
                      </a:r>
                      <a:r>
                        <a:rPr lang="en-US" sz="1200" b="0" u="none" strike="noStrike" dirty="0">
                          <a:solidFill>
                            <a:srgbClr val="000000"/>
                          </a:solidFill>
                          <a:effectLst/>
                          <a:latin typeface="Calibri" panose="020F0502020204030204" pitchFamily="34" charset="0"/>
                          <a:cs typeface="Calibri" panose="020F0502020204030204" pitchFamily="34" charset="0"/>
                        </a:rPr>
                        <a:t> IR toolkit to create BERT-</a:t>
                      </a:r>
                      <a:r>
                        <a:rPr lang="en-US" sz="1200" b="0" u="none" strike="noStrike" dirty="0" err="1">
                          <a:solidFill>
                            <a:srgbClr val="000000"/>
                          </a:solidFill>
                          <a:effectLst/>
                          <a:latin typeface="Calibri" panose="020F0502020204030204" pitchFamily="34" charset="0"/>
                          <a:cs typeface="Calibri" panose="020F0502020204030204" pitchFamily="34" charset="0"/>
                        </a:rPr>
                        <a:t>serini</a:t>
                      </a:r>
                      <a:r>
                        <a:rPr lang="en-US" sz="1200" b="0" u="none" strike="noStrike" dirty="0">
                          <a:solidFill>
                            <a:srgbClr val="000000"/>
                          </a:solidFill>
                          <a:effectLst/>
                          <a:latin typeface="Calibri" panose="020F0502020204030204" pitchFamily="34" charset="0"/>
                          <a:cs typeface="Calibri" panose="020F0502020204030204" pitchFamily="34" charset="0"/>
                        </a:rPr>
                        <a:t>, an end-to-end open-domain question answering (QA) system</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tc>
                  <a:txBody>
                    <a:bodyPr/>
                    <a:lstStyle/>
                    <a:p>
                      <a:pPr algn="l" fontAlgn="t"/>
                      <a:r>
                        <a:rPr lang="en-US" sz="1200" b="0" u="none" strike="noStrike" dirty="0" err="1">
                          <a:solidFill>
                            <a:srgbClr val="000000"/>
                          </a:solidFill>
                          <a:effectLst/>
                          <a:latin typeface="Calibri" panose="020F0502020204030204" pitchFamily="34" charset="0"/>
                          <a:cs typeface="Calibri" panose="020F0502020204030204" pitchFamily="34" charset="0"/>
                        </a:rPr>
                        <a:t>BERTserini</a:t>
                      </a:r>
                      <a:r>
                        <a:rPr lang="en-US" sz="1200" b="0" u="none" strike="noStrike" dirty="0">
                          <a:solidFill>
                            <a:srgbClr val="000000"/>
                          </a:solidFill>
                          <a:effectLst/>
                          <a:latin typeface="Calibri" panose="020F0502020204030204" pitchFamily="34" charset="0"/>
                          <a:cs typeface="Calibri" panose="020F0502020204030204" pitchFamily="34" charset="0"/>
                        </a:rPr>
                        <a:t> is comprised of two modules: </a:t>
                      </a:r>
                      <a:r>
                        <a:rPr lang="en-US" sz="1200" b="0" u="none" strike="noStrike" dirty="0">
                          <a:solidFill>
                            <a:srgbClr val="000000"/>
                          </a:solidFill>
                          <a:effectLst/>
                          <a:highlight>
                            <a:srgbClr val="FFFF00"/>
                          </a:highlight>
                          <a:latin typeface="Calibri" panose="020F0502020204030204" pitchFamily="34" charset="0"/>
                          <a:cs typeface="Calibri" panose="020F0502020204030204" pitchFamily="34" charset="0"/>
                        </a:rPr>
                        <a:t>Retriever</a:t>
                      </a:r>
                      <a:r>
                        <a:rPr lang="en-US" sz="1200" b="0" u="none" strike="noStrike" dirty="0">
                          <a:solidFill>
                            <a:srgbClr val="000000"/>
                          </a:solidFill>
                          <a:effectLst/>
                          <a:latin typeface="Calibri" panose="020F0502020204030204" pitchFamily="34" charset="0"/>
                          <a:cs typeface="Calibri" panose="020F0502020204030204" pitchFamily="34" charset="0"/>
                        </a:rPr>
                        <a:t> is responsible for selecting segments of </a:t>
                      </a:r>
                      <a:r>
                        <a:rPr lang="en-US" sz="1200" b="0" u="none" strike="noStrike" dirty="0">
                          <a:solidFill>
                            <a:srgbClr val="000000"/>
                          </a:solidFill>
                          <a:effectLst/>
                          <a:highlight>
                            <a:srgbClr val="FFFF00"/>
                          </a:highlight>
                          <a:latin typeface="Calibri" panose="020F0502020204030204" pitchFamily="34" charset="0"/>
                          <a:cs typeface="Calibri" panose="020F0502020204030204" pitchFamily="34" charset="0"/>
                        </a:rPr>
                        <a:t>text that contain the answer</a:t>
                      </a:r>
                      <a:r>
                        <a:rPr lang="en-US" sz="1200" b="0" u="none" strike="noStrike" dirty="0">
                          <a:solidFill>
                            <a:srgbClr val="000000"/>
                          </a:solidFill>
                          <a:effectLst/>
                          <a:latin typeface="Calibri" panose="020F0502020204030204" pitchFamily="34" charset="0"/>
                          <a:cs typeface="Calibri" panose="020F0502020204030204" pitchFamily="34" charset="0"/>
                        </a:rPr>
                        <a:t>, which is then passed to the reader to identify an answer span</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IN" sz="1200" kern="1200" dirty="0" err="1">
                          <a:latin typeface="Calibri" panose="020F0502020204030204" pitchFamily="34" charset="0"/>
                          <a:cs typeface="Calibri" panose="020F0502020204030204" pitchFamily="34" charset="0"/>
                        </a:rPr>
                        <a:t>SQuAD</a:t>
                      </a:r>
                      <a:endParaRPr lang="en-IN" sz="1200" b="0" u="none" strike="noStrike" dirty="0">
                        <a:solidFill>
                          <a:srgbClr val="000000"/>
                        </a:solidFill>
                        <a:effectLst/>
                        <a:latin typeface="Calibri" panose="020F0502020204030204" pitchFamily="34" charset="0"/>
                        <a:cs typeface="Calibri" panose="020F0502020204030204" pitchFamily="34" charset="0"/>
                      </a:endParaRPr>
                    </a:p>
                    <a:p>
                      <a:pPr algn="l" fontAlgn="t"/>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tc>
                  <a:txBody>
                    <a:bodyPr/>
                    <a:lstStyle/>
                    <a:p>
                      <a:pPr algn="l" fontAlgn="t"/>
                      <a:r>
                        <a:rPr lang="en-IN" sz="1200" b="0" u="none" strike="noStrike" dirty="0">
                          <a:solidFill>
                            <a:srgbClr val="000000"/>
                          </a:solidFill>
                          <a:effectLst/>
                          <a:latin typeface="Calibri" panose="020F0502020204030204" pitchFamily="34" charset="0"/>
                          <a:cs typeface="Calibri" panose="020F0502020204030204" pitchFamily="34" charset="0"/>
                        </a:rPr>
                        <a:t>Exact match(EM), F1 score, Recall(R)</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561244811"/>
                  </a:ext>
                </a:extLst>
              </a:tr>
              <a:tr h="1086082">
                <a:tc>
                  <a:txBody>
                    <a:bodyPr/>
                    <a:lstStyle/>
                    <a:p>
                      <a:pPr marL="0" algn="l" defTabSz="914400" rtl="0" eaLnBrk="1" fontAlgn="t" latinLnBrk="0" hangingPunct="1"/>
                      <a:r>
                        <a:rPr lang="en-IN" sz="1200" kern="1200" dirty="0">
                          <a:solidFill>
                            <a:schemeClr val="dk1"/>
                          </a:solidFill>
                          <a:effectLst/>
                          <a:latin typeface="Calibri" panose="020F0502020204030204" pitchFamily="34" charset="0"/>
                          <a:ea typeface="+mn-ea"/>
                          <a:cs typeface="Calibri" panose="020F0502020204030204" pitchFamily="34" charset="0"/>
                        </a:rPr>
                        <a:t>Chatbot: A Conversational Agent employed with Named Entity</a:t>
                      </a:r>
                      <a:br>
                        <a:rPr lang="en-IN" sz="1200" kern="1200" dirty="0">
                          <a:solidFill>
                            <a:schemeClr val="dk1"/>
                          </a:solidFill>
                          <a:effectLst/>
                          <a:latin typeface="Calibri" panose="020F0502020204030204" pitchFamily="34" charset="0"/>
                          <a:ea typeface="+mn-ea"/>
                          <a:cs typeface="Calibri" panose="020F0502020204030204" pitchFamily="34" charset="0"/>
                        </a:rPr>
                      </a:br>
                      <a:r>
                        <a:rPr lang="en-IN" sz="1200" kern="1200" dirty="0">
                          <a:solidFill>
                            <a:schemeClr val="dk1"/>
                          </a:solidFill>
                          <a:effectLst/>
                          <a:latin typeface="Calibri" panose="020F0502020204030204" pitchFamily="34" charset="0"/>
                          <a:ea typeface="+mn-ea"/>
                          <a:cs typeface="Calibri" panose="020F0502020204030204" pitchFamily="34" charset="0"/>
                        </a:rPr>
                        <a:t>Recognition Model using Artificial Neural Network</a:t>
                      </a:r>
                    </a:p>
                  </a:txBody>
                  <a:tcPr/>
                </a:tc>
                <a:tc>
                  <a:txBody>
                    <a:bodyPr/>
                    <a:lstStyle/>
                    <a:p>
                      <a:pPr algn="l" fontAlgn="t"/>
                      <a:r>
                        <a:rPr lang="en-IN" sz="1200" u="none" strike="noStrike" dirty="0">
                          <a:effectLst/>
                          <a:latin typeface="Calibri" panose="020F0502020204030204" pitchFamily="34" charset="0"/>
                          <a:cs typeface="Calibri" panose="020F0502020204030204" pitchFamily="34" charset="0"/>
                        </a:rPr>
                        <a:t>Chatbot for Cab Booking</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tc>
                  <a:txBody>
                    <a:bodyPr/>
                    <a:lstStyle/>
                    <a:p>
                      <a:pPr algn="l" fontAlgn="t"/>
                      <a:r>
                        <a:rPr lang="en-IN" sz="1200" u="none" strike="noStrike" dirty="0">
                          <a:effectLst/>
                          <a:highlight>
                            <a:srgbClr val="FFFF00"/>
                          </a:highlight>
                          <a:latin typeface="Calibri" panose="020F0502020204030204" pitchFamily="34" charset="0"/>
                          <a:cs typeface="Calibri" panose="020F0502020204030204" pitchFamily="34" charset="0"/>
                        </a:rPr>
                        <a:t>Intent Classification </a:t>
                      </a:r>
                      <a:r>
                        <a:rPr lang="en-IN" sz="1200" u="none" strike="noStrike" dirty="0">
                          <a:effectLst/>
                          <a:latin typeface="Calibri" panose="020F0502020204030204" pitchFamily="34" charset="0"/>
                          <a:cs typeface="Calibri" panose="020F0502020204030204" pitchFamily="34" charset="0"/>
                        </a:rPr>
                        <a:t>- BOW + multi-class NN</a:t>
                      </a:r>
                      <a:br>
                        <a:rPr lang="en-IN" sz="1200" u="none" strike="noStrike" dirty="0">
                          <a:effectLst/>
                          <a:latin typeface="Calibri" panose="020F0502020204030204" pitchFamily="34" charset="0"/>
                          <a:cs typeface="Calibri" panose="020F0502020204030204" pitchFamily="34" charset="0"/>
                        </a:rPr>
                      </a:br>
                      <a:r>
                        <a:rPr lang="en-IN" sz="1200" u="none" strike="noStrike" dirty="0">
                          <a:effectLst/>
                          <a:latin typeface="Calibri" panose="020F0502020204030204" pitchFamily="34" charset="0"/>
                          <a:cs typeface="Calibri" panose="020F0502020204030204" pitchFamily="34" charset="0"/>
                        </a:rPr>
                        <a:t>NER - NER Spacy + multi-class NN</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tc>
                  <a:txBody>
                    <a:bodyPr/>
                    <a:lstStyle/>
                    <a:p>
                      <a:pPr algn="l" fontAlgn="t"/>
                      <a:r>
                        <a:rPr lang="en-IN" sz="1200" u="none" strike="noStrike" dirty="0">
                          <a:effectLst/>
                          <a:latin typeface="Calibri" panose="020F0502020204030204" pitchFamily="34" charset="0"/>
                          <a:cs typeface="Calibri" panose="020F0502020204030204" pitchFamily="34" charset="0"/>
                        </a:rPr>
                        <a:t>Manually prepared dataset with 4 columns - query, response, intent and entities.  CoNLL-2003 dataset for validation</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tc>
                  <a:txBody>
                    <a:bodyPr/>
                    <a:lstStyle/>
                    <a:p>
                      <a:pPr algn="l" fontAlgn="t"/>
                      <a:r>
                        <a:rPr lang="en-IN" sz="1200" u="none" strike="noStrike" dirty="0">
                          <a:effectLst/>
                          <a:latin typeface="Calibri" panose="020F0502020204030204" pitchFamily="34" charset="0"/>
                          <a:cs typeface="Calibri" panose="020F0502020204030204" pitchFamily="34" charset="0"/>
                        </a:rPr>
                        <a:t>Intent Classification - Precision, Recall, F1-score</a:t>
                      </a:r>
                      <a:br>
                        <a:rPr lang="en-IN" sz="1200" u="none" strike="noStrike" dirty="0">
                          <a:effectLst/>
                          <a:latin typeface="Calibri" panose="020F0502020204030204" pitchFamily="34" charset="0"/>
                          <a:cs typeface="Calibri" panose="020F0502020204030204" pitchFamily="34" charset="0"/>
                        </a:rPr>
                      </a:br>
                      <a:r>
                        <a:rPr lang="en-IN" sz="1200" u="none" strike="noStrike" dirty="0">
                          <a:effectLst/>
                          <a:latin typeface="Calibri" panose="020F0502020204030204" pitchFamily="34" charset="0"/>
                          <a:cs typeface="Calibri" panose="020F0502020204030204" pitchFamily="34" charset="0"/>
                        </a:rPr>
                        <a:t>NER - Confusion matrix and classification report</a:t>
                      </a:r>
                      <a:endParaRPr lang="en-IN" sz="1200" b="0" i="0" u="none" strike="noStrike" dirty="0">
                        <a:solidFill>
                          <a:srgbClr val="000000"/>
                        </a:solidFill>
                        <a:effectLst/>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16953916"/>
                  </a:ext>
                </a:extLst>
              </a:tr>
            </a:tbl>
          </a:graphicData>
        </a:graphic>
      </p:graphicFrame>
    </p:spTree>
    <p:extLst>
      <p:ext uri="{BB962C8B-B14F-4D97-AF65-F5344CB8AC3E}">
        <p14:creationId xmlns:p14="http://schemas.microsoft.com/office/powerpoint/2010/main" val="261710827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22119</TotalTime>
  <Words>2976</Words>
  <Application>Microsoft Macintosh PowerPoint</Application>
  <PresentationFormat>Widescreen</PresentationFormat>
  <Paragraphs>525</Paragraphs>
  <Slides>41</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-apple-system</vt:lpstr>
      <vt:lpstr>Amazon Ember Display Heavy</vt:lpstr>
      <vt:lpstr>Arial</vt:lpstr>
      <vt:lpstr>Calibri</vt:lpstr>
      <vt:lpstr>Calibri Light</vt:lpstr>
      <vt:lpstr>Gill Sans MT</vt:lpstr>
      <vt:lpstr>Parcel</vt:lpstr>
      <vt:lpstr>   Chatbot For     ML Apps</vt:lpstr>
      <vt:lpstr>faculty mentor, Sponsors &amp; team members – group#22</vt:lpstr>
      <vt:lpstr>AGENDA</vt:lpstr>
      <vt:lpstr>Business understanding</vt:lpstr>
      <vt:lpstr>Business understanding</vt:lpstr>
      <vt:lpstr>Current Working Model</vt:lpstr>
      <vt:lpstr>Project Scope &amp; Success Criteria</vt:lpstr>
      <vt:lpstr>assumptions</vt:lpstr>
      <vt:lpstr>LITERATURE REVIEW</vt:lpstr>
      <vt:lpstr>SOLUTION OVERVIEW</vt:lpstr>
      <vt:lpstr>Modelling</vt:lpstr>
      <vt:lpstr>Modelling</vt:lpstr>
      <vt:lpstr>Data preprocessing</vt:lpstr>
      <vt:lpstr>Intent Classification</vt:lpstr>
      <vt:lpstr>disadvantages</vt:lpstr>
      <vt:lpstr>Modelling</vt:lpstr>
      <vt:lpstr>DATA COLLECTION, PREPARATION AND PREPROCESSING</vt:lpstr>
      <vt:lpstr>Data preprocessing</vt:lpstr>
      <vt:lpstr>Model-I: BERT QA+ PATTERN MATCHING</vt:lpstr>
      <vt:lpstr>PowerPoint Presentation</vt:lpstr>
      <vt:lpstr>DISADVANTAGES OF baseline MODEL</vt:lpstr>
      <vt:lpstr>Modelling</vt:lpstr>
      <vt:lpstr>Model-2: BERT QA PIPELINE</vt:lpstr>
      <vt:lpstr>PowerPoint Presentation</vt:lpstr>
      <vt:lpstr>Advantages of PIPELINE MODEL</vt:lpstr>
      <vt:lpstr>Modelling</vt:lpstr>
      <vt:lpstr>Model-3: Dynamic model selection</vt:lpstr>
      <vt:lpstr>PowerPoint Presentation</vt:lpstr>
      <vt:lpstr>Advantages of DYNAMIC SELECTION</vt:lpstr>
      <vt:lpstr>Testing approach</vt:lpstr>
      <vt:lpstr>Why dynamic selection of model?</vt:lpstr>
      <vt:lpstr>Metrics &amp; Evaluation</vt:lpstr>
      <vt:lpstr>PowerPoint Presentation</vt:lpstr>
      <vt:lpstr>Maintenance &amp; Scalability of the model</vt:lpstr>
      <vt:lpstr>CONTINUOUS IMPROVEMENT WITH USER feedback</vt:lpstr>
      <vt:lpstr>PowerPoint Presentation</vt:lpstr>
      <vt:lpstr>Challenges</vt:lpstr>
      <vt:lpstr>PowerPoint Presentation</vt:lpstr>
      <vt:lpstr>Deliverables</vt:lpstr>
      <vt:lpstr>Progress against the project plan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ZERO CODE LEARNING CAPSTONE PROJECT  CHATBOT FOR MLAPPS</dc:title>
  <dc:creator>Varshini Sai Hema Modulla</dc:creator>
  <cp:lastModifiedBy>Varshini Sai Hema Modulla</cp:lastModifiedBy>
  <cp:revision>159</cp:revision>
  <dcterms:created xsi:type="dcterms:W3CDTF">2022-10-14T03:12:06Z</dcterms:created>
  <dcterms:modified xsi:type="dcterms:W3CDTF">2022-12-09T15:23:18Z</dcterms:modified>
</cp:coreProperties>
</file>